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9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0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6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38"/>
  </p:notesMasterIdLst>
  <p:handoutMasterIdLst>
    <p:handoutMasterId r:id="rId39"/>
  </p:handoutMasterIdLst>
  <p:sldIdLst>
    <p:sldId id="268" r:id="rId4"/>
    <p:sldId id="284" r:id="rId5"/>
    <p:sldId id="300" r:id="rId6"/>
    <p:sldId id="269" r:id="rId7"/>
    <p:sldId id="301" r:id="rId8"/>
    <p:sldId id="278" r:id="rId9"/>
    <p:sldId id="285" r:id="rId10"/>
    <p:sldId id="286" r:id="rId11"/>
    <p:sldId id="280" r:id="rId12"/>
    <p:sldId id="287" r:id="rId13"/>
    <p:sldId id="272" r:id="rId14"/>
    <p:sldId id="277" r:id="rId15"/>
    <p:sldId id="288" r:id="rId16"/>
    <p:sldId id="281" r:id="rId17"/>
    <p:sldId id="282" r:id="rId18"/>
    <p:sldId id="283" r:id="rId19"/>
    <p:sldId id="302" r:id="rId20"/>
    <p:sldId id="299" r:id="rId21"/>
    <p:sldId id="276" r:id="rId22"/>
    <p:sldId id="290" r:id="rId23"/>
    <p:sldId id="275" r:id="rId24"/>
    <p:sldId id="274" r:id="rId25"/>
    <p:sldId id="303" r:id="rId26"/>
    <p:sldId id="293" r:id="rId27"/>
    <p:sldId id="295" r:id="rId28"/>
    <p:sldId id="294" r:id="rId29"/>
    <p:sldId id="304" r:id="rId30"/>
    <p:sldId id="296" r:id="rId31"/>
    <p:sldId id="305" r:id="rId32"/>
    <p:sldId id="297" r:id="rId33"/>
    <p:sldId id="306" r:id="rId34"/>
    <p:sldId id="279" r:id="rId35"/>
    <p:sldId id="270" r:id="rId36"/>
    <p:sldId id="307" r:id="rId37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D9F0"/>
    <a:srgbClr val="0F20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572058-E849-45B7-B503-6E43F6FB52C0}" v="1451" dt="2023-01-30T10:43:51.1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8" autoAdjust="0"/>
    <p:restoredTop sz="80633" autoAdjust="0"/>
  </p:normalViewPr>
  <p:slideViewPr>
    <p:cSldViewPr snapToObjects="1" showGuides="1">
      <p:cViewPr varScale="1">
        <p:scale>
          <a:sx n="88" d="100"/>
          <a:sy n="88" d="100"/>
        </p:scale>
        <p:origin x="1302" y="96"/>
      </p:cViewPr>
      <p:guideLst/>
    </p:cSldViewPr>
  </p:slideViewPr>
  <p:notesTextViewPr>
    <p:cViewPr>
      <p:scale>
        <a:sx n="176" d="100"/>
        <a:sy n="176" d="100"/>
      </p:scale>
      <p:origin x="0" y="0"/>
    </p:cViewPr>
  </p:notesTextViewPr>
  <p:notesViewPr>
    <p:cSldViewPr snapToObjects="1" showGuides="1">
      <p:cViewPr varScale="1">
        <p:scale>
          <a:sx n="92" d="100"/>
          <a:sy n="92" d="100"/>
        </p:scale>
        <p:origin x="2610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Relationship Id="rId46" Type="http://schemas.openxmlformats.org/officeDocument/2006/relationships/customXml" Target="../customXml/item3.xml"/><Relationship Id="rId20" Type="http://schemas.openxmlformats.org/officeDocument/2006/relationships/slide" Target="slides/slide17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ekelmans, Niek (DNV External)" userId="71303c29-d051-4564-bcb2-3c26623e9238" providerId="ADAL" clId="{AF3FBE3C-B30A-4E2A-A51F-B14E6902CC0A}"/>
    <pc:docChg chg="undo redo custSel addSld delSld modSld sldOrd modMainMaster">
      <pc:chgData name="Brekelmans, Niek (DNV External)" userId="71303c29-d051-4564-bcb2-3c26623e9238" providerId="ADAL" clId="{AF3FBE3C-B30A-4E2A-A51F-B14E6902CC0A}" dt="2023-01-05T09:40:40.206" v="8469" actId="20577"/>
      <pc:docMkLst>
        <pc:docMk/>
      </pc:docMkLst>
      <pc:sldChg chg="addSp delSp modSp mod">
        <pc:chgData name="Brekelmans, Niek (DNV External)" userId="71303c29-d051-4564-bcb2-3c26623e9238" providerId="ADAL" clId="{AF3FBE3C-B30A-4E2A-A51F-B14E6902CC0A}" dt="2023-01-04T12:54:50.646" v="2384" actId="21"/>
        <pc:sldMkLst>
          <pc:docMk/>
          <pc:sldMk cId="4096500936" sldId="268"/>
        </pc:sldMkLst>
        <pc:spChg chg="mod">
          <ac:chgData name="Brekelmans, Niek (DNV External)" userId="71303c29-d051-4564-bcb2-3c26623e9238" providerId="ADAL" clId="{AF3FBE3C-B30A-4E2A-A51F-B14E6902CC0A}" dt="2023-01-04T10:40:02.976" v="159" actId="14100"/>
          <ac:spMkLst>
            <pc:docMk/>
            <pc:sldMk cId="4096500936" sldId="268"/>
            <ac:spMk id="2" creationId="{65578F47-A382-4A48-9F1B-1E46B4B636EA}"/>
          </ac:spMkLst>
        </pc:spChg>
        <pc:spChg chg="mod">
          <ac:chgData name="Brekelmans, Niek (DNV External)" userId="71303c29-d051-4564-bcb2-3c26623e9238" providerId="ADAL" clId="{AF3FBE3C-B30A-4E2A-A51F-B14E6902CC0A}" dt="2023-01-04T10:38:01.291" v="100" actId="20577"/>
          <ac:spMkLst>
            <pc:docMk/>
            <pc:sldMk cId="4096500936" sldId="268"/>
            <ac:spMk id="7" creationId="{1DA0DD25-260E-469A-9E65-62422B5454C2}"/>
          </ac:spMkLst>
        </pc:spChg>
        <pc:spChg chg="mod">
          <ac:chgData name="Brekelmans, Niek (DNV External)" userId="71303c29-d051-4564-bcb2-3c26623e9238" providerId="ADAL" clId="{AF3FBE3C-B30A-4E2A-A51F-B14E6902CC0A}" dt="2023-01-04T10:37:44.237" v="70" actId="20577"/>
          <ac:spMkLst>
            <pc:docMk/>
            <pc:sldMk cId="4096500936" sldId="268"/>
            <ac:spMk id="8" creationId="{615B879D-A4F5-4E37-916F-6EDD551AEB0F}"/>
          </ac:spMkLst>
        </pc:spChg>
        <pc:picChg chg="add del mod">
          <ac:chgData name="Brekelmans, Niek (DNV External)" userId="71303c29-d051-4564-bcb2-3c26623e9238" providerId="ADAL" clId="{AF3FBE3C-B30A-4E2A-A51F-B14E6902CC0A}" dt="2023-01-04T12:54:50.646" v="2384" actId="21"/>
          <ac:picMkLst>
            <pc:docMk/>
            <pc:sldMk cId="4096500936" sldId="268"/>
            <ac:picMk id="3074" creationId="{D7268E18-2B00-4B3D-8F2A-136827C75994}"/>
          </ac:picMkLst>
        </pc:picChg>
      </pc:sldChg>
      <pc:sldChg chg="addSp delSp modSp mod modClrScheme chgLayout modNotesTx">
        <pc:chgData name="Brekelmans, Niek (DNV External)" userId="71303c29-d051-4564-bcb2-3c26623e9238" providerId="ADAL" clId="{AF3FBE3C-B30A-4E2A-A51F-B14E6902CC0A}" dt="2023-01-04T20:00:25.618" v="6990" actId="404"/>
        <pc:sldMkLst>
          <pc:docMk/>
          <pc:sldMk cId="1478619465" sldId="269"/>
        </pc:sldMkLst>
        <pc:spChg chg="add mod ord">
          <ac:chgData name="Brekelmans, Niek (DNV External)" userId="71303c29-d051-4564-bcb2-3c26623e9238" providerId="ADAL" clId="{AF3FBE3C-B30A-4E2A-A51F-B14E6902CC0A}" dt="2023-01-04T11:06:03.813" v="744" actId="26606"/>
          <ac:spMkLst>
            <pc:docMk/>
            <pc:sldMk cId="1478619465" sldId="269"/>
            <ac:spMk id="2" creationId="{C2F960C5-3C99-4510-97D0-811922519538}"/>
          </ac:spMkLst>
        </pc:spChg>
        <pc:spChg chg="mod ord">
          <ac:chgData name="Brekelmans, Niek (DNV External)" userId="71303c29-d051-4564-bcb2-3c26623e9238" providerId="ADAL" clId="{AF3FBE3C-B30A-4E2A-A51F-B14E6902CC0A}" dt="2023-01-04T16:03:06.834" v="6713" actId="700"/>
          <ac:spMkLst>
            <pc:docMk/>
            <pc:sldMk cId="1478619465" sldId="269"/>
            <ac:spMk id="3" creationId="{1F69C3C8-1EE3-4070-87EA-38845D6B8637}"/>
          </ac:spMkLst>
        </pc:spChg>
        <pc:spChg chg="mod ord">
          <ac:chgData name="Brekelmans, Niek (DNV External)" userId="71303c29-d051-4564-bcb2-3c26623e9238" providerId="ADAL" clId="{AF3FBE3C-B30A-4E2A-A51F-B14E6902CC0A}" dt="2023-01-04T20:00:25.618" v="6990" actId="404"/>
          <ac:spMkLst>
            <pc:docMk/>
            <pc:sldMk cId="1478619465" sldId="269"/>
            <ac:spMk id="4" creationId="{EA82BE79-A8F1-48A1-9EEA-B6B3B190572E}"/>
          </ac:spMkLst>
        </pc:spChg>
        <pc:spChg chg="mod ord">
          <ac:chgData name="Brekelmans, Niek (DNV External)" userId="71303c29-d051-4564-bcb2-3c26623e9238" providerId="ADAL" clId="{AF3FBE3C-B30A-4E2A-A51F-B14E6902CC0A}" dt="2023-01-04T10:42:08.536" v="365" actId="26606"/>
          <ac:spMkLst>
            <pc:docMk/>
            <pc:sldMk cId="1478619465" sldId="269"/>
            <ac:spMk id="6" creationId="{636EF7BC-0E6D-4690-B6A3-C0EE4F476627}"/>
          </ac:spMkLst>
        </pc:spChg>
        <pc:spChg chg="add mod ord">
          <ac:chgData name="Brekelmans, Niek (DNV External)" userId="71303c29-d051-4564-bcb2-3c26623e9238" providerId="ADAL" clId="{AF3FBE3C-B30A-4E2A-A51F-B14E6902CC0A}" dt="2023-01-04T16:03:06.834" v="6713" actId="700"/>
          <ac:spMkLst>
            <pc:docMk/>
            <pc:sldMk cId="1478619465" sldId="269"/>
            <ac:spMk id="10" creationId="{4C12CCD0-2610-FADE-71E2-5F0B73AE2A34}"/>
          </ac:spMkLst>
        </pc:spChg>
        <pc:spChg chg="add del mod">
          <ac:chgData name="Brekelmans, Niek (DNV External)" userId="71303c29-d051-4564-bcb2-3c26623e9238" providerId="ADAL" clId="{AF3FBE3C-B30A-4E2A-A51F-B14E6902CC0A}" dt="2023-01-04T10:43:12.394" v="374" actId="700"/>
          <ac:spMkLst>
            <pc:docMk/>
            <pc:sldMk cId="1478619465" sldId="269"/>
            <ac:spMk id="11" creationId="{8A95F309-5911-A107-0D93-E2A7185DBBED}"/>
          </ac:spMkLst>
        </pc:spChg>
        <pc:spChg chg="add del mod">
          <ac:chgData name="Brekelmans, Niek (DNV External)" userId="71303c29-d051-4564-bcb2-3c26623e9238" providerId="ADAL" clId="{AF3FBE3C-B30A-4E2A-A51F-B14E6902CC0A}" dt="2023-01-04T15:56:24.899" v="6617" actId="22"/>
          <ac:spMkLst>
            <pc:docMk/>
            <pc:sldMk cId="1478619465" sldId="269"/>
            <ac:spMk id="12" creationId="{66D196E7-A705-420D-9DE7-BBA4FFCD13BA}"/>
          </ac:spMkLst>
        </pc:spChg>
        <pc:spChg chg="add del mod">
          <ac:chgData name="Brekelmans, Niek (DNV External)" userId="71303c29-d051-4564-bcb2-3c26623e9238" providerId="ADAL" clId="{AF3FBE3C-B30A-4E2A-A51F-B14E6902CC0A}" dt="2023-01-04T10:43:12.394" v="374" actId="700"/>
          <ac:spMkLst>
            <pc:docMk/>
            <pc:sldMk cId="1478619465" sldId="269"/>
            <ac:spMk id="13" creationId="{FEAF7753-0AAA-4793-B56D-0E13F0923E60}"/>
          </ac:spMkLst>
        </pc:spChg>
        <pc:spChg chg="add del">
          <ac:chgData name="Brekelmans, Niek (DNV External)" userId="71303c29-d051-4564-bcb2-3c26623e9238" providerId="ADAL" clId="{AF3FBE3C-B30A-4E2A-A51F-B14E6902CC0A}" dt="2023-01-04T15:56:27.982" v="6625" actId="22"/>
          <ac:spMkLst>
            <pc:docMk/>
            <pc:sldMk cId="1478619465" sldId="269"/>
            <ac:spMk id="14" creationId="{75DB54F0-3875-4F01-B9C9-8DE30F3219A4}"/>
          </ac:spMkLst>
        </pc:spChg>
        <pc:spChg chg="add del mod">
          <ac:chgData name="Brekelmans, Niek (DNV External)" userId="71303c29-d051-4564-bcb2-3c26623e9238" providerId="ADAL" clId="{AF3FBE3C-B30A-4E2A-A51F-B14E6902CC0A}" dt="2023-01-04T15:58:38.976" v="6665" actId="12084"/>
          <ac:spMkLst>
            <pc:docMk/>
            <pc:sldMk cId="1478619465" sldId="269"/>
            <ac:spMk id="16" creationId="{8711C3CF-8C44-4C37-BABA-BE9476831723}"/>
          </ac:spMkLst>
        </pc:spChg>
        <pc:spChg chg="add del mod ord">
          <ac:chgData name="Brekelmans, Niek (DNV External)" userId="71303c29-d051-4564-bcb2-3c26623e9238" providerId="ADAL" clId="{AF3FBE3C-B30A-4E2A-A51F-B14E6902CC0A}" dt="2023-01-04T16:03:06.834" v="6713" actId="700"/>
          <ac:spMkLst>
            <pc:docMk/>
            <pc:sldMk cId="1478619465" sldId="269"/>
            <ac:spMk id="18" creationId="{D0168714-A7D6-404B-AAF5-C3430C3BBB8A}"/>
          </ac:spMkLst>
        </pc:spChg>
        <pc:spChg chg="add del mod ord">
          <ac:chgData name="Brekelmans, Niek (DNV External)" userId="71303c29-d051-4564-bcb2-3c26623e9238" providerId="ADAL" clId="{AF3FBE3C-B30A-4E2A-A51F-B14E6902CC0A}" dt="2023-01-04T16:03:06.834" v="6713" actId="700"/>
          <ac:spMkLst>
            <pc:docMk/>
            <pc:sldMk cId="1478619465" sldId="269"/>
            <ac:spMk id="19" creationId="{847ECAB7-5AB0-494C-99F7-AB3C632EBC6C}"/>
          </ac:spMkLst>
        </pc:spChg>
        <pc:graphicFrameChg chg="add del mod">
          <ac:chgData name="Brekelmans, Niek (DNV External)" userId="71303c29-d051-4564-bcb2-3c26623e9238" providerId="ADAL" clId="{AF3FBE3C-B30A-4E2A-A51F-B14E6902CC0A}" dt="2023-01-04T15:57:15.293" v="6651" actId="12084"/>
          <ac:graphicFrameMkLst>
            <pc:docMk/>
            <pc:sldMk cId="1478619465" sldId="269"/>
            <ac:graphicFrameMk id="15" creationId="{752D9FC4-89C2-4939-A249-E60E208305A6}"/>
          </ac:graphicFrameMkLst>
        </pc:graphicFrameChg>
        <pc:graphicFrameChg chg="add del mod">
          <ac:chgData name="Brekelmans, Niek (DNV External)" userId="71303c29-d051-4564-bcb2-3c26623e9238" providerId="ADAL" clId="{AF3FBE3C-B30A-4E2A-A51F-B14E6902CC0A}" dt="2023-01-04T16:21:15.774" v="6899" actId="14100"/>
          <ac:graphicFrameMkLst>
            <pc:docMk/>
            <pc:sldMk cId="1478619465" sldId="269"/>
            <ac:graphicFrameMk id="17" creationId="{6EF8129C-6D12-4950-B718-0130B9B72B57}"/>
          </ac:graphicFrameMkLst>
        </pc:graphicFrameChg>
        <pc:graphicFrameChg chg="add del mod">
          <ac:chgData name="Brekelmans, Niek (DNV External)" userId="71303c29-d051-4564-bcb2-3c26623e9238" providerId="ADAL" clId="{AF3FBE3C-B30A-4E2A-A51F-B14E6902CC0A}" dt="2023-01-04T16:03:05.599" v="6709"/>
          <ac:graphicFrameMkLst>
            <pc:docMk/>
            <pc:sldMk cId="1478619465" sldId="269"/>
            <ac:graphicFrameMk id="21" creationId="{CC74070C-58A2-4A98-A1B0-C59907541810}"/>
          </ac:graphicFrameMkLst>
        </pc:graphicFrameChg>
        <pc:picChg chg="add del mod ord">
          <ac:chgData name="Brekelmans, Niek (DNV External)" userId="71303c29-d051-4564-bcb2-3c26623e9238" providerId="ADAL" clId="{AF3FBE3C-B30A-4E2A-A51F-B14E6902CC0A}" dt="2023-01-04T10:45:21.569" v="377" actId="478"/>
          <ac:picMkLst>
            <pc:docMk/>
            <pc:sldMk cId="1478619465" sldId="269"/>
            <ac:picMk id="5" creationId="{A90A974F-B63D-4960-9436-BA0455309765}"/>
          </ac:picMkLst>
        </pc:picChg>
        <pc:picChg chg="add mod">
          <ac:chgData name="Brekelmans, Niek (DNV External)" userId="71303c29-d051-4564-bcb2-3c26623e9238" providerId="ADAL" clId="{AF3FBE3C-B30A-4E2A-A51F-B14E6902CC0A}" dt="2023-01-04T16:03:06.291" v="6712" actId="1076"/>
          <ac:picMkLst>
            <pc:docMk/>
            <pc:sldMk cId="1478619465" sldId="269"/>
            <ac:picMk id="1026" creationId="{14EA1A44-4DEE-4F86-A068-DFBC881011D8}"/>
          </ac:picMkLst>
        </pc:picChg>
      </pc:sldChg>
      <pc:sldChg chg="modSp mod">
        <pc:chgData name="Brekelmans, Niek (DNV External)" userId="71303c29-d051-4564-bcb2-3c26623e9238" providerId="ADAL" clId="{AF3FBE3C-B30A-4E2A-A51F-B14E6902CC0A}" dt="2023-01-04T15:54:48.611" v="6516" actId="20577"/>
        <pc:sldMkLst>
          <pc:docMk/>
          <pc:sldMk cId="172720224" sldId="270"/>
        </pc:sldMkLst>
        <pc:spChg chg="mod">
          <ac:chgData name="Brekelmans, Niek (DNV External)" userId="71303c29-d051-4564-bcb2-3c26623e9238" providerId="ADAL" clId="{AF3FBE3C-B30A-4E2A-A51F-B14E6902CC0A}" dt="2023-01-04T15:54:48.611" v="6516" actId="20577"/>
          <ac:spMkLst>
            <pc:docMk/>
            <pc:sldMk cId="172720224" sldId="270"/>
            <ac:spMk id="10" creationId="{6DBFE0E5-DD38-4845-9DD7-71DAD8FBEA8E}"/>
          </ac:spMkLst>
        </pc:spChg>
      </pc:sldChg>
      <pc:sldChg chg="addSp delSp modSp new mod modClrScheme chgLayout modNotesTx">
        <pc:chgData name="Brekelmans, Niek (DNV External)" userId="71303c29-d051-4564-bcb2-3c26623e9238" providerId="ADAL" clId="{AF3FBE3C-B30A-4E2A-A51F-B14E6902CC0A}" dt="2023-01-05T09:03:33.213" v="8210" actId="20577"/>
        <pc:sldMkLst>
          <pc:docMk/>
          <pc:sldMk cId="34026805" sldId="272"/>
        </pc:sldMkLst>
        <pc:spChg chg="del mod ord">
          <ac:chgData name="Brekelmans, Niek (DNV External)" userId="71303c29-d051-4564-bcb2-3c26623e9238" providerId="ADAL" clId="{AF3FBE3C-B30A-4E2A-A51F-B14E6902CC0A}" dt="2023-01-04T10:58:24.303" v="468" actId="700"/>
          <ac:spMkLst>
            <pc:docMk/>
            <pc:sldMk cId="34026805" sldId="272"/>
            <ac:spMk id="2" creationId="{0C2B6111-0CF7-4B30-89EB-A1C4254FFE78}"/>
          </ac:spMkLst>
        </pc:spChg>
        <pc:spChg chg="del mod ord">
          <ac:chgData name="Brekelmans, Niek (DNV External)" userId="71303c29-d051-4564-bcb2-3c26623e9238" providerId="ADAL" clId="{AF3FBE3C-B30A-4E2A-A51F-B14E6902CC0A}" dt="2023-01-04T10:58:24.303" v="468" actId="700"/>
          <ac:spMkLst>
            <pc:docMk/>
            <pc:sldMk cId="34026805" sldId="272"/>
            <ac:spMk id="3" creationId="{5CC7146F-4218-45D1-ABC5-4811AB8AE5CB}"/>
          </ac:spMkLst>
        </pc:spChg>
        <pc:spChg chg="del">
          <ac:chgData name="Brekelmans, Niek (DNV External)" userId="71303c29-d051-4564-bcb2-3c26623e9238" providerId="ADAL" clId="{AF3FBE3C-B30A-4E2A-A51F-B14E6902CC0A}" dt="2023-01-04T10:58:24.303" v="468" actId="700"/>
          <ac:spMkLst>
            <pc:docMk/>
            <pc:sldMk cId="34026805" sldId="272"/>
            <ac:spMk id="4" creationId="{4FD237CD-2FE1-449D-B226-E46BF2419BC2}"/>
          </ac:spMkLst>
        </pc:spChg>
        <pc:spChg chg="mod ord">
          <ac:chgData name="Brekelmans, Niek (DNV External)" userId="71303c29-d051-4564-bcb2-3c26623e9238" providerId="ADAL" clId="{AF3FBE3C-B30A-4E2A-A51F-B14E6902CC0A}" dt="2023-01-04T13:33:07.292" v="2711" actId="26606"/>
          <ac:spMkLst>
            <pc:docMk/>
            <pc:sldMk cId="34026805" sldId="272"/>
            <ac:spMk id="5" creationId="{640D2D30-152D-472F-BCC5-DC05FD2F93B0}"/>
          </ac:spMkLst>
        </pc:spChg>
        <pc:spChg chg="add mod ord">
          <ac:chgData name="Brekelmans, Niek (DNV External)" userId="71303c29-d051-4564-bcb2-3c26623e9238" providerId="ADAL" clId="{AF3FBE3C-B30A-4E2A-A51F-B14E6902CC0A}" dt="2023-01-04T12:47:56.240" v="2366" actId="26606"/>
          <ac:spMkLst>
            <pc:docMk/>
            <pc:sldMk cId="34026805" sldId="272"/>
            <ac:spMk id="6" creationId="{9A39C23F-8F95-4EF1-9B8B-7972568B5F1A}"/>
          </ac:spMkLst>
        </pc:spChg>
        <pc:spChg chg="add mod ord">
          <ac:chgData name="Brekelmans, Niek (DNV External)" userId="71303c29-d051-4564-bcb2-3c26623e9238" providerId="ADAL" clId="{AF3FBE3C-B30A-4E2A-A51F-B14E6902CC0A}" dt="2023-01-05T09:03:04.550" v="8202" actId="313"/>
          <ac:spMkLst>
            <pc:docMk/>
            <pc:sldMk cId="34026805" sldId="272"/>
            <ac:spMk id="7" creationId="{5E51E7AE-49B9-4F1F-96AD-787C0707D301}"/>
          </ac:spMkLst>
        </pc:spChg>
        <pc:spChg chg="add del mod ord">
          <ac:chgData name="Brekelmans, Niek (DNV External)" userId="71303c29-d051-4564-bcb2-3c26623e9238" providerId="ADAL" clId="{AF3FBE3C-B30A-4E2A-A51F-B14E6902CC0A}" dt="2023-01-04T12:12:23.867" v="974" actId="1032"/>
          <ac:spMkLst>
            <pc:docMk/>
            <pc:sldMk cId="34026805" sldId="272"/>
            <ac:spMk id="8" creationId="{EF54DC24-43F6-45E8-ADA9-E10CBA61422C}"/>
          </ac:spMkLst>
        </pc:spChg>
        <pc:spChg chg="add mod">
          <ac:chgData name="Brekelmans, Niek (DNV External)" userId="71303c29-d051-4564-bcb2-3c26623e9238" providerId="ADAL" clId="{AF3FBE3C-B30A-4E2A-A51F-B14E6902CC0A}" dt="2023-01-05T07:57:14.047" v="8022" actId="20577"/>
          <ac:spMkLst>
            <pc:docMk/>
            <pc:sldMk cId="34026805" sldId="272"/>
            <ac:spMk id="8" creationId="{FEB42D3A-7DD2-4F47-9D8B-958DD3BF4EAC}"/>
          </ac:spMkLst>
        </pc:spChg>
        <pc:spChg chg="add del mod">
          <ac:chgData name="Brekelmans, Niek (DNV External)" userId="71303c29-d051-4564-bcb2-3c26623e9238" providerId="ADAL" clId="{AF3FBE3C-B30A-4E2A-A51F-B14E6902CC0A}" dt="2023-01-04T12:45:19.275" v="2110" actId="1032"/>
          <ac:spMkLst>
            <pc:docMk/>
            <pc:sldMk cId="34026805" sldId="272"/>
            <ac:spMk id="12" creationId="{B2D0E2AE-A7E1-4948-8E08-32B35E97424E}"/>
          </ac:spMkLst>
        </pc:spChg>
        <pc:spChg chg="add del mod">
          <ac:chgData name="Brekelmans, Niek (DNV External)" userId="71303c29-d051-4564-bcb2-3c26623e9238" providerId="ADAL" clId="{AF3FBE3C-B30A-4E2A-A51F-B14E6902CC0A}" dt="2023-01-04T13:32:55.270" v="2710" actId="478"/>
          <ac:spMkLst>
            <pc:docMk/>
            <pc:sldMk cId="34026805" sldId="272"/>
            <ac:spMk id="16" creationId="{2267003F-0ED6-4CC3-9DB0-A50298AAA5AB}"/>
          </ac:spMkLst>
        </pc:spChg>
        <pc:graphicFrameChg chg="add del mod ord modGraphic">
          <ac:chgData name="Brekelmans, Niek (DNV External)" userId="71303c29-d051-4564-bcb2-3c26623e9238" providerId="ADAL" clId="{AF3FBE3C-B30A-4E2A-A51F-B14E6902CC0A}" dt="2023-01-04T12:45:06.242" v="2109" actId="21"/>
          <ac:graphicFrameMkLst>
            <pc:docMk/>
            <pc:sldMk cId="34026805" sldId="272"/>
            <ac:graphicFrameMk id="9" creationId="{ADE81E5B-E101-4EA0-A08B-64CCA3FFA006}"/>
          </ac:graphicFrameMkLst>
        </pc:graphicFrameChg>
        <pc:graphicFrameChg chg="add del mod modGraphic">
          <ac:chgData name="Brekelmans, Niek (DNV External)" userId="71303c29-d051-4564-bcb2-3c26623e9238" providerId="ADAL" clId="{AF3FBE3C-B30A-4E2A-A51F-B14E6902CC0A}" dt="2023-01-04T13:32:52.407" v="2709" actId="21"/>
          <ac:graphicFrameMkLst>
            <pc:docMk/>
            <pc:sldMk cId="34026805" sldId="272"/>
            <ac:graphicFrameMk id="13" creationId="{021ECF2D-E4D4-4204-B370-A70AD99F4D60}"/>
          </ac:graphicFrameMkLst>
        </pc:graphicFrameChg>
        <pc:picChg chg="add del mod">
          <ac:chgData name="Brekelmans, Niek (DNV External)" userId="71303c29-d051-4564-bcb2-3c26623e9238" providerId="ADAL" clId="{AF3FBE3C-B30A-4E2A-A51F-B14E6902CC0A}" dt="2023-01-04T12:22:02.689" v="1537" actId="478"/>
          <ac:picMkLst>
            <pc:docMk/>
            <pc:sldMk cId="34026805" sldId="272"/>
            <ac:picMk id="11" creationId="{94617A4A-24F9-493A-A250-93D653087F48}"/>
          </ac:picMkLst>
        </pc:picChg>
        <pc:picChg chg="add mod">
          <ac:chgData name="Brekelmans, Niek (DNV External)" userId="71303c29-d051-4564-bcb2-3c26623e9238" providerId="ADAL" clId="{AF3FBE3C-B30A-4E2A-A51F-B14E6902CC0A}" dt="2023-01-04T13:33:07.292" v="2711" actId="26606"/>
          <ac:picMkLst>
            <pc:docMk/>
            <pc:sldMk cId="34026805" sldId="272"/>
            <ac:picMk id="15" creationId="{3885D2EB-CEEF-4FAB-9840-3484A2E34364}"/>
          </ac:picMkLst>
        </pc:picChg>
        <pc:picChg chg="add del mod">
          <ac:chgData name="Brekelmans, Niek (DNV External)" userId="71303c29-d051-4564-bcb2-3c26623e9238" providerId="ADAL" clId="{AF3FBE3C-B30A-4E2A-A51F-B14E6902CC0A}" dt="2023-01-04T12:08:32.001" v="956" actId="21"/>
          <ac:picMkLst>
            <pc:docMk/>
            <pc:sldMk cId="34026805" sldId="272"/>
            <ac:picMk id="2050" creationId="{E970311F-6C3A-4D16-9FC4-3622F5673414}"/>
          </ac:picMkLst>
        </pc:picChg>
        <pc:picChg chg="add del mod">
          <ac:chgData name="Brekelmans, Niek (DNV External)" userId="71303c29-d051-4564-bcb2-3c26623e9238" providerId="ADAL" clId="{AF3FBE3C-B30A-4E2A-A51F-B14E6902CC0A}" dt="2023-01-04T14:59:45.059" v="4733" actId="21"/>
          <ac:picMkLst>
            <pc:docMk/>
            <pc:sldMk cId="34026805" sldId="272"/>
            <ac:picMk id="2052" creationId="{D82F3113-67DF-411C-A219-F74BC2F3FB64}"/>
          </ac:picMkLst>
        </pc:picChg>
      </pc:sldChg>
      <pc:sldChg chg="del">
        <pc:chgData name="Brekelmans, Niek (DNV External)" userId="71303c29-d051-4564-bcb2-3c26623e9238" providerId="ADAL" clId="{AF3FBE3C-B30A-4E2A-A51F-B14E6902CC0A}" dt="2023-01-04T10:39:18.651" v="105" actId="47"/>
        <pc:sldMkLst>
          <pc:docMk/>
          <pc:sldMk cId="1710191581" sldId="272"/>
        </pc:sldMkLst>
      </pc:sldChg>
      <pc:sldChg chg="del">
        <pc:chgData name="Brekelmans, Niek (DNV External)" userId="71303c29-d051-4564-bcb2-3c26623e9238" providerId="ADAL" clId="{AF3FBE3C-B30A-4E2A-A51F-B14E6902CC0A}" dt="2023-01-04T10:39:18.651" v="105" actId="47"/>
        <pc:sldMkLst>
          <pc:docMk/>
          <pc:sldMk cId="3455931710" sldId="273"/>
        </pc:sldMkLst>
      </pc:sldChg>
      <pc:sldChg chg="addSp delSp modSp new del mod modClrScheme chgLayout">
        <pc:chgData name="Brekelmans, Niek (DNV External)" userId="71303c29-d051-4564-bcb2-3c26623e9238" providerId="ADAL" clId="{AF3FBE3C-B30A-4E2A-A51F-B14E6902CC0A}" dt="2023-01-04T11:05:12.439" v="717" actId="47"/>
        <pc:sldMkLst>
          <pc:docMk/>
          <pc:sldMk cId="3677748488" sldId="273"/>
        </pc:sldMkLst>
        <pc:spChg chg="mod">
          <ac:chgData name="Brekelmans, Niek (DNV External)" userId="71303c29-d051-4564-bcb2-3c26623e9238" providerId="ADAL" clId="{AF3FBE3C-B30A-4E2A-A51F-B14E6902CC0A}" dt="2023-01-04T11:02:36.387" v="687" actId="26606"/>
          <ac:spMkLst>
            <pc:docMk/>
            <pc:sldMk cId="3677748488" sldId="273"/>
            <ac:spMk id="2" creationId="{6FF4364E-5F9E-46A7-8EC5-2B085065C9B2}"/>
          </ac:spMkLst>
        </pc:spChg>
        <pc:spChg chg="del">
          <ac:chgData name="Brekelmans, Niek (DNV External)" userId="71303c29-d051-4564-bcb2-3c26623e9238" providerId="ADAL" clId="{AF3FBE3C-B30A-4E2A-A51F-B14E6902CC0A}" dt="2023-01-04T11:01:59.456" v="675" actId="931"/>
          <ac:spMkLst>
            <pc:docMk/>
            <pc:sldMk cId="3677748488" sldId="273"/>
            <ac:spMk id="3" creationId="{C279465C-FB4C-4084-8CCA-B64403E47A7A}"/>
          </ac:spMkLst>
        </pc:spChg>
        <pc:spChg chg="add del">
          <ac:chgData name="Brekelmans, Niek (DNV External)" userId="71303c29-d051-4564-bcb2-3c26623e9238" providerId="ADAL" clId="{AF3FBE3C-B30A-4E2A-A51F-B14E6902CC0A}" dt="2023-01-04T11:02:36.387" v="687" actId="26606"/>
          <ac:spMkLst>
            <pc:docMk/>
            <pc:sldMk cId="3677748488" sldId="273"/>
            <ac:spMk id="4" creationId="{BBF414AA-BEC7-483A-B10E-F41DFA942514}"/>
          </ac:spMkLst>
        </pc:spChg>
        <pc:spChg chg="mod ord">
          <ac:chgData name="Brekelmans, Niek (DNV External)" userId="71303c29-d051-4564-bcb2-3c26623e9238" providerId="ADAL" clId="{AF3FBE3C-B30A-4E2A-A51F-B14E6902CC0A}" dt="2023-01-04T11:02:36.387" v="687" actId="26606"/>
          <ac:spMkLst>
            <pc:docMk/>
            <pc:sldMk cId="3677748488" sldId="273"/>
            <ac:spMk id="5" creationId="{4B0C146E-959A-4501-B132-8E6CB8D7CC06}"/>
          </ac:spMkLst>
        </pc:spChg>
        <pc:spChg chg="add del mod">
          <ac:chgData name="Brekelmans, Niek (DNV External)" userId="71303c29-d051-4564-bcb2-3c26623e9238" providerId="ADAL" clId="{AF3FBE3C-B30A-4E2A-A51F-B14E6902CC0A}" dt="2023-01-04T11:03:34.866" v="692" actId="931"/>
          <ac:spMkLst>
            <pc:docMk/>
            <pc:sldMk cId="3677748488" sldId="273"/>
            <ac:spMk id="9" creationId="{245489F0-383A-4C1B-B3F8-2FE30C8AE66A}"/>
          </ac:spMkLst>
        </pc:spChg>
        <pc:spChg chg="add del mod">
          <ac:chgData name="Brekelmans, Niek (DNV External)" userId="71303c29-d051-4564-bcb2-3c26623e9238" providerId="ADAL" clId="{AF3FBE3C-B30A-4E2A-A51F-B14E6902CC0A}" dt="2023-01-04T11:02:13.572" v="681" actId="26606"/>
          <ac:spMkLst>
            <pc:docMk/>
            <pc:sldMk cId="3677748488" sldId="273"/>
            <ac:spMk id="12" creationId="{9A499931-475B-165D-8CD1-3BFB17111AB5}"/>
          </ac:spMkLst>
        </pc:spChg>
        <pc:spChg chg="add del mod">
          <ac:chgData name="Brekelmans, Niek (DNV External)" userId="71303c29-d051-4564-bcb2-3c26623e9238" providerId="ADAL" clId="{AF3FBE3C-B30A-4E2A-A51F-B14E6902CC0A}" dt="2023-01-04T11:02:36.387" v="687" actId="26606"/>
          <ac:spMkLst>
            <pc:docMk/>
            <pc:sldMk cId="3677748488" sldId="273"/>
            <ac:spMk id="16" creationId="{B29DD3F1-F6E1-2359-AD23-3D0EDA80F3B0}"/>
          </ac:spMkLst>
        </pc:spChg>
        <pc:spChg chg="add mod">
          <ac:chgData name="Brekelmans, Niek (DNV External)" userId="71303c29-d051-4564-bcb2-3c26623e9238" providerId="ADAL" clId="{AF3FBE3C-B30A-4E2A-A51F-B14E6902CC0A}" dt="2023-01-04T11:04:04.044" v="701" actId="21"/>
          <ac:spMkLst>
            <pc:docMk/>
            <pc:sldMk cId="3677748488" sldId="273"/>
            <ac:spMk id="17" creationId="{31C54211-BD9E-4B8D-9863-138EE11B305B}"/>
          </ac:spMkLst>
        </pc:spChg>
        <pc:picChg chg="add del mod modCrop">
          <ac:chgData name="Brekelmans, Niek (DNV External)" userId="71303c29-d051-4564-bcb2-3c26623e9238" providerId="ADAL" clId="{AF3FBE3C-B30A-4E2A-A51F-B14E6902CC0A}" dt="2023-01-04T11:02:26.081" v="682" actId="478"/>
          <ac:picMkLst>
            <pc:docMk/>
            <pc:sldMk cId="3677748488" sldId="273"/>
            <ac:picMk id="7" creationId="{31717DC8-50EC-4BC4-9864-59667C06306D}"/>
          </ac:picMkLst>
        </pc:picChg>
        <pc:picChg chg="add del mod">
          <ac:chgData name="Brekelmans, Niek (DNV External)" userId="71303c29-d051-4564-bcb2-3c26623e9238" providerId="ADAL" clId="{AF3FBE3C-B30A-4E2A-A51F-B14E6902CC0A}" dt="2023-01-04T11:02:41.389" v="691" actId="931"/>
          <ac:picMkLst>
            <pc:docMk/>
            <pc:sldMk cId="3677748488" sldId="273"/>
            <ac:picMk id="11" creationId="{55571447-4E0B-403B-9214-29403E15127E}"/>
          </ac:picMkLst>
        </pc:picChg>
        <pc:picChg chg="add del mod modCrop">
          <ac:chgData name="Brekelmans, Niek (DNV External)" userId="71303c29-d051-4564-bcb2-3c26623e9238" providerId="ADAL" clId="{AF3FBE3C-B30A-4E2A-A51F-B14E6902CC0A}" dt="2023-01-04T11:04:04.044" v="701" actId="21"/>
          <ac:picMkLst>
            <pc:docMk/>
            <pc:sldMk cId="3677748488" sldId="273"/>
            <ac:picMk id="14" creationId="{A46CD44B-4A1B-42EA-9850-664D3F124930}"/>
          </ac:picMkLst>
        </pc:picChg>
      </pc:sldChg>
      <pc:sldChg chg="addSp delSp modSp new mod modClrScheme chgLayout">
        <pc:chgData name="Brekelmans, Niek (DNV External)" userId="71303c29-d051-4564-bcb2-3c26623e9238" providerId="ADAL" clId="{AF3FBE3C-B30A-4E2A-A51F-B14E6902CC0A}" dt="2023-01-04T15:54:19.592" v="6484" actId="20577"/>
        <pc:sldMkLst>
          <pc:docMk/>
          <pc:sldMk cId="232696632" sldId="274"/>
        </pc:sldMkLst>
        <pc:spChg chg="add del">
          <ac:chgData name="Brekelmans, Niek (DNV External)" userId="71303c29-d051-4564-bcb2-3c26623e9238" providerId="ADAL" clId="{AF3FBE3C-B30A-4E2A-A51F-B14E6902CC0A}" dt="2023-01-04T11:04:16.351" v="708" actId="26606"/>
          <ac:spMkLst>
            <pc:docMk/>
            <pc:sldMk cId="232696632" sldId="274"/>
            <ac:spMk id="2" creationId="{DD74B592-278E-4608-A36E-85F4C06D5EB1}"/>
          </ac:spMkLst>
        </pc:spChg>
        <pc:spChg chg="add del">
          <ac:chgData name="Brekelmans, Niek (DNV External)" userId="71303c29-d051-4564-bcb2-3c26623e9238" providerId="ADAL" clId="{AF3FBE3C-B30A-4E2A-A51F-B14E6902CC0A}" dt="2023-01-04T11:04:16.351" v="708" actId="26606"/>
          <ac:spMkLst>
            <pc:docMk/>
            <pc:sldMk cId="232696632" sldId="274"/>
            <ac:spMk id="3" creationId="{10423DB8-56A0-4B06-803D-B6C16E2179BD}"/>
          </ac:spMkLst>
        </pc:spChg>
        <pc:spChg chg="add del">
          <ac:chgData name="Brekelmans, Niek (DNV External)" userId="71303c29-d051-4564-bcb2-3c26623e9238" providerId="ADAL" clId="{AF3FBE3C-B30A-4E2A-A51F-B14E6902CC0A}" dt="2023-01-04T11:04:16.351" v="708" actId="26606"/>
          <ac:spMkLst>
            <pc:docMk/>
            <pc:sldMk cId="232696632" sldId="274"/>
            <ac:spMk id="4" creationId="{2136BD1B-49B2-4E9B-A2C4-B5127104D585}"/>
          </ac:spMkLst>
        </pc:spChg>
        <pc:spChg chg="mod ord">
          <ac:chgData name="Brekelmans, Niek (DNV External)" userId="71303c29-d051-4564-bcb2-3c26623e9238" providerId="ADAL" clId="{AF3FBE3C-B30A-4E2A-A51F-B14E6902CC0A}" dt="2023-01-04T15:44:11.841" v="6119" actId="700"/>
          <ac:spMkLst>
            <pc:docMk/>
            <pc:sldMk cId="232696632" sldId="274"/>
            <ac:spMk id="5" creationId="{D027DEA8-E36B-4EE1-9598-BA5BEE6DE080}"/>
          </ac:spMkLst>
        </pc:spChg>
        <pc:spChg chg="add del mod">
          <ac:chgData name="Brekelmans, Niek (DNV External)" userId="71303c29-d051-4564-bcb2-3c26623e9238" providerId="ADAL" clId="{AF3FBE3C-B30A-4E2A-A51F-B14E6902CC0A}" dt="2023-01-04T11:04:14.259" v="705" actId="26606"/>
          <ac:spMkLst>
            <pc:docMk/>
            <pc:sldMk cId="232696632" sldId="274"/>
            <ac:spMk id="11" creationId="{C1500959-AA7D-08BB-EFEA-D9ADC479779A}"/>
          </ac:spMkLst>
        </pc:spChg>
        <pc:spChg chg="add del mod">
          <ac:chgData name="Brekelmans, Niek (DNV External)" userId="71303c29-d051-4564-bcb2-3c26623e9238" providerId="ADAL" clId="{AF3FBE3C-B30A-4E2A-A51F-B14E6902CC0A}" dt="2023-01-04T11:04:14.259" v="705" actId="26606"/>
          <ac:spMkLst>
            <pc:docMk/>
            <pc:sldMk cId="232696632" sldId="274"/>
            <ac:spMk id="13" creationId="{C5946E5C-DCDA-CDC2-EB4E-80CA991EE9ED}"/>
          </ac:spMkLst>
        </pc:spChg>
        <pc:spChg chg="add del">
          <ac:chgData name="Brekelmans, Niek (DNV External)" userId="71303c29-d051-4564-bcb2-3c26623e9238" providerId="ADAL" clId="{AF3FBE3C-B30A-4E2A-A51F-B14E6902CC0A}" dt="2023-01-04T11:04:16.346" v="707" actId="26606"/>
          <ac:spMkLst>
            <pc:docMk/>
            <pc:sldMk cId="232696632" sldId="274"/>
            <ac:spMk id="15" creationId="{07DCEE64-AED7-C0F0-38B5-BD881385D0C9}"/>
          </ac:spMkLst>
        </pc:spChg>
        <pc:spChg chg="add del">
          <ac:chgData name="Brekelmans, Niek (DNV External)" userId="71303c29-d051-4564-bcb2-3c26623e9238" providerId="ADAL" clId="{AF3FBE3C-B30A-4E2A-A51F-B14E6902CC0A}" dt="2023-01-04T11:04:16.346" v="707" actId="26606"/>
          <ac:spMkLst>
            <pc:docMk/>
            <pc:sldMk cId="232696632" sldId="274"/>
            <ac:spMk id="16" creationId="{1ED12E98-82ED-3F6A-C24D-440AEEF1C82F}"/>
          </ac:spMkLst>
        </pc:spChg>
        <pc:spChg chg="add mod">
          <ac:chgData name="Brekelmans, Niek (DNV External)" userId="71303c29-d051-4564-bcb2-3c26623e9238" providerId="ADAL" clId="{AF3FBE3C-B30A-4E2A-A51F-B14E6902CC0A}" dt="2023-01-04T15:45:16.270" v="6142" actId="20577"/>
          <ac:spMkLst>
            <pc:docMk/>
            <pc:sldMk cId="232696632" sldId="274"/>
            <ac:spMk id="17" creationId="{9A849852-303C-44A7-895B-97335559F537}"/>
          </ac:spMkLst>
        </pc:spChg>
        <pc:spChg chg="add del">
          <ac:chgData name="Brekelmans, Niek (DNV External)" userId="71303c29-d051-4564-bcb2-3c26623e9238" providerId="ADAL" clId="{AF3FBE3C-B30A-4E2A-A51F-B14E6902CC0A}" dt="2023-01-04T11:04:44.586" v="715" actId="26606"/>
          <ac:spMkLst>
            <pc:docMk/>
            <pc:sldMk cId="232696632" sldId="274"/>
            <ac:spMk id="18" creationId="{6A7FD7FD-41FF-E73F-12A3-0B2406FBEA09}"/>
          </ac:spMkLst>
        </pc:spChg>
        <pc:spChg chg="add del">
          <ac:chgData name="Brekelmans, Niek (DNV External)" userId="71303c29-d051-4564-bcb2-3c26623e9238" providerId="ADAL" clId="{AF3FBE3C-B30A-4E2A-A51F-B14E6902CC0A}" dt="2023-01-04T11:04:26.261" v="709" actId="931"/>
          <ac:spMkLst>
            <pc:docMk/>
            <pc:sldMk cId="232696632" sldId="274"/>
            <ac:spMk id="19" creationId="{6FC03CFB-7437-BDB1-5E8B-33CA96FC58CF}"/>
          </ac:spMkLst>
        </pc:spChg>
        <pc:spChg chg="add del mod">
          <ac:chgData name="Brekelmans, Niek (DNV External)" userId="71303c29-d051-4564-bcb2-3c26623e9238" providerId="ADAL" clId="{AF3FBE3C-B30A-4E2A-A51F-B14E6902CC0A}" dt="2023-01-04T15:46:22.004" v="6149" actId="478"/>
          <ac:spMkLst>
            <pc:docMk/>
            <pc:sldMk cId="232696632" sldId="274"/>
            <ac:spMk id="20" creationId="{C0580C54-748F-4E00-98F3-EEAF78D9B1AB}"/>
          </ac:spMkLst>
        </pc:spChg>
        <pc:spChg chg="add mod ord">
          <ac:chgData name="Brekelmans, Niek (DNV External)" userId="71303c29-d051-4564-bcb2-3c26623e9238" providerId="ADAL" clId="{AF3FBE3C-B30A-4E2A-A51F-B14E6902CC0A}" dt="2023-01-04T15:44:11.841" v="6119" actId="700"/>
          <ac:spMkLst>
            <pc:docMk/>
            <pc:sldMk cId="232696632" sldId="274"/>
            <ac:spMk id="23" creationId="{957679F6-4BF5-C60C-80DE-EA320AF234CA}"/>
          </ac:spMkLst>
        </pc:spChg>
        <pc:graphicFrameChg chg="add mod modGraphic">
          <ac:chgData name="Brekelmans, Niek (DNV External)" userId="71303c29-d051-4564-bcb2-3c26623e9238" providerId="ADAL" clId="{AF3FBE3C-B30A-4E2A-A51F-B14E6902CC0A}" dt="2023-01-04T15:54:19.592" v="6484" actId="20577"/>
          <ac:graphicFrameMkLst>
            <pc:docMk/>
            <pc:sldMk cId="232696632" sldId="274"/>
            <ac:graphicFrameMk id="9" creationId="{C4F5F286-970B-4E88-B42B-8D1F530542BD}"/>
          </ac:graphicFrameMkLst>
        </pc:graphicFrameChg>
        <pc:picChg chg="add mod ord modCrop">
          <ac:chgData name="Brekelmans, Niek (DNV External)" userId="71303c29-d051-4564-bcb2-3c26623e9238" providerId="ADAL" clId="{AF3FBE3C-B30A-4E2A-A51F-B14E6902CC0A}" dt="2023-01-04T15:53:34.477" v="6442" actId="1076"/>
          <ac:picMkLst>
            <pc:docMk/>
            <pc:sldMk cId="232696632" sldId="274"/>
            <ac:picMk id="6" creationId="{B6F22851-6606-48D0-8285-F74473CA8255}"/>
          </ac:picMkLst>
        </pc:picChg>
        <pc:picChg chg="add mod ord modCrop">
          <ac:chgData name="Brekelmans, Niek (DNV External)" userId="71303c29-d051-4564-bcb2-3c26623e9238" providerId="ADAL" clId="{AF3FBE3C-B30A-4E2A-A51F-B14E6902CC0A}" dt="2023-01-04T15:53:32.355" v="6441" actId="1076"/>
          <ac:picMkLst>
            <pc:docMk/>
            <pc:sldMk cId="232696632" sldId="274"/>
            <ac:picMk id="8" creationId="{D734B165-29B7-4F45-8E3B-1B36EFEC7DDA}"/>
          </ac:picMkLst>
        </pc:picChg>
      </pc:sldChg>
      <pc:sldChg chg="addSp delSp modSp new mod">
        <pc:chgData name="Brekelmans, Niek (DNV External)" userId="71303c29-d051-4564-bcb2-3c26623e9238" providerId="ADAL" clId="{AF3FBE3C-B30A-4E2A-A51F-B14E6902CC0A}" dt="2023-01-04T15:38:35.924" v="6064" actId="167"/>
        <pc:sldMkLst>
          <pc:docMk/>
          <pc:sldMk cId="2917061785" sldId="275"/>
        </pc:sldMkLst>
        <pc:spChg chg="mod">
          <ac:chgData name="Brekelmans, Niek (DNV External)" userId="71303c29-d051-4564-bcb2-3c26623e9238" providerId="ADAL" clId="{AF3FBE3C-B30A-4E2A-A51F-B14E6902CC0A}" dt="2023-01-04T11:12:07.932" v="754" actId="20577"/>
          <ac:spMkLst>
            <pc:docMk/>
            <pc:sldMk cId="2917061785" sldId="275"/>
            <ac:spMk id="2" creationId="{791AE49C-37FD-4BFD-8371-88E3CB30E9DC}"/>
          </ac:spMkLst>
        </pc:spChg>
        <pc:spChg chg="add del">
          <ac:chgData name="Brekelmans, Niek (DNV External)" userId="71303c29-d051-4564-bcb2-3c26623e9238" providerId="ADAL" clId="{AF3FBE3C-B30A-4E2A-A51F-B14E6902CC0A}" dt="2023-01-04T15:38:04.735" v="6057" actId="478"/>
          <ac:spMkLst>
            <pc:docMk/>
            <pc:sldMk cId="2917061785" sldId="275"/>
            <ac:spMk id="3" creationId="{37D7B317-AF86-4BC2-86F3-8F796492620C}"/>
          </ac:spMkLst>
        </pc:spChg>
        <pc:spChg chg="del">
          <ac:chgData name="Brekelmans, Niek (DNV External)" userId="71303c29-d051-4564-bcb2-3c26623e9238" providerId="ADAL" clId="{AF3FBE3C-B30A-4E2A-A51F-B14E6902CC0A}" dt="2023-01-04T11:12:28.954" v="755" actId="931"/>
          <ac:spMkLst>
            <pc:docMk/>
            <pc:sldMk cId="2917061785" sldId="275"/>
            <ac:spMk id="4" creationId="{BF967C0F-4DB3-407D-86E5-9791C118AF24}"/>
          </ac:spMkLst>
        </pc:spChg>
        <pc:picChg chg="add mod ord">
          <ac:chgData name="Brekelmans, Niek (DNV External)" userId="71303c29-d051-4564-bcb2-3c26623e9238" providerId="ADAL" clId="{AF3FBE3C-B30A-4E2A-A51F-B14E6902CC0A}" dt="2023-01-04T15:38:35.924" v="6064" actId="167"/>
          <ac:picMkLst>
            <pc:docMk/>
            <pc:sldMk cId="2917061785" sldId="275"/>
            <ac:picMk id="7" creationId="{5A4CB373-F2BE-4460-9036-581710D9A80B}"/>
          </ac:picMkLst>
        </pc:picChg>
        <pc:picChg chg="add del mod">
          <ac:chgData name="Brekelmans, Niek (DNV External)" userId="71303c29-d051-4564-bcb2-3c26623e9238" providerId="ADAL" clId="{AF3FBE3C-B30A-4E2A-A51F-B14E6902CC0A}" dt="2023-01-04T11:12:39.664" v="760" actId="931"/>
          <ac:picMkLst>
            <pc:docMk/>
            <pc:sldMk cId="2917061785" sldId="275"/>
            <ac:picMk id="9" creationId="{FBEE3BD2-EDF5-42D9-A353-8E96D1664C1A}"/>
          </ac:picMkLst>
        </pc:picChg>
      </pc:sldChg>
      <pc:sldChg chg="addSp delSp modSp new mod ord modClrScheme chgLayout">
        <pc:chgData name="Brekelmans, Niek (DNV External)" userId="71303c29-d051-4564-bcb2-3c26623e9238" providerId="ADAL" clId="{AF3FBE3C-B30A-4E2A-A51F-B14E6902CC0A}" dt="2023-01-04T20:33:14.557" v="7956" actId="14100"/>
        <pc:sldMkLst>
          <pc:docMk/>
          <pc:sldMk cId="2135840036" sldId="276"/>
        </pc:sldMkLst>
        <pc:spChg chg="mod">
          <ac:chgData name="Brekelmans, Niek (DNV External)" userId="71303c29-d051-4564-bcb2-3c26623e9238" providerId="ADAL" clId="{AF3FBE3C-B30A-4E2A-A51F-B14E6902CC0A}" dt="2023-01-04T20:17:21.410" v="7132" actId="20577"/>
          <ac:spMkLst>
            <pc:docMk/>
            <pc:sldMk cId="2135840036" sldId="276"/>
            <ac:spMk id="2" creationId="{F2B4FD23-55A3-4816-B380-1A7D7A283B25}"/>
          </ac:spMkLst>
        </pc:spChg>
        <pc:spChg chg="add del">
          <ac:chgData name="Brekelmans, Niek (DNV External)" userId="71303c29-d051-4564-bcb2-3c26623e9238" providerId="ADAL" clId="{AF3FBE3C-B30A-4E2A-A51F-B14E6902CC0A}" dt="2023-01-04T11:13:05.879" v="779" actId="26606"/>
          <ac:spMkLst>
            <pc:docMk/>
            <pc:sldMk cId="2135840036" sldId="276"/>
            <ac:spMk id="3" creationId="{EA638E86-C672-4E3D-A2BA-B3EF03AF1FEF}"/>
          </ac:spMkLst>
        </pc:spChg>
        <pc:spChg chg="del">
          <ac:chgData name="Brekelmans, Niek (DNV External)" userId="71303c29-d051-4564-bcb2-3c26623e9238" providerId="ADAL" clId="{AF3FBE3C-B30A-4E2A-A51F-B14E6902CC0A}" dt="2023-01-04T11:12:52.585" v="772" actId="931"/>
          <ac:spMkLst>
            <pc:docMk/>
            <pc:sldMk cId="2135840036" sldId="276"/>
            <ac:spMk id="4" creationId="{135A4A38-BD8F-4BD1-97DB-3E70000EF607}"/>
          </ac:spMkLst>
        </pc:spChg>
        <pc:spChg chg="mod">
          <ac:chgData name="Brekelmans, Niek (DNV External)" userId="71303c29-d051-4564-bcb2-3c26623e9238" providerId="ADAL" clId="{AF3FBE3C-B30A-4E2A-A51F-B14E6902CC0A}" dt="2023-01-04T11:13:05.879" v="779" actId="26606"/>
          <ac:spMkLst>
            <pc:docMk/>
            <pc:sldMk cId="2135840036" sldId="276"/>
            <ac:spMk id="5" creationId="{121FCF6C-45FD-4B92-B07E-8942AF01C999}"/>
          </ac:spMkLst>
        </pc:spChg>
        <pc:spChg chg="add mod">
          <ac:chgData name="Brekelmans, Niek (DNV External)" userId="71303c29-d051-4564-bcb2-3c26623e9238" providerId="ADAL" clId="{AF3FBE3C-B30A-4E2A-A51F-B14E6902CC0A}" dt="2023-01-04T20:17:41.848" v="7159" actId="15"/>
          <ac:spMkLst>
            <pc:docMk/>
            <pc:sldMk cId="2135840036" sldId="276"/>
            <ac:spMk id="10" creationId="{55EB7BE3-95FC-4EFA-8874-2C3E26584B81}"/>
          </ac:spMkLst>
        </pc:spChg>
        <pc:spChg chg="add del mod">
          <ac:chgData name="Brekelmans, Niek (DNV External)" userId="71303c29-d051-4564-bcb2-3c26623e9238" providerId="ADAL" clId="{AF3FBE3C-B30A-4E2A-A51F-B14E6902CC0A}" dt="2023-01-04T12:01:51.484" v="920" actId="1032"/>
          <ac:spMkLst>
            <pc:docMk/>
            <pc:sldMk cId="2135840036" sldId="276"/>
            <ac:spMk id="12" creationId="{85703881-CBB2-D55E-61C9-39F621852B86}"/>
          </ac:spMkLst>
        </pc:spChg>
        <pc:graphicFrameChg chg="add del modGraphic">
          <ac:chgData name="Brekelmans, Niek (DNV External)" userId="71303c29-d051-4564-bcb2-3c26623e9238" providerId="ADAL" clId="{AF3FBE3C-B30A-4E2A-A51F-B14E6902CC0A}" dt="2023-01-04T12:02:37.698" v="921" actId="478"/>
          <ac:graphicFrameMkLst>
            <pc:docMk/>
            <pc:sldMk cId="2135840036" sldId="276"/>
            <ac:graphicFrameMk id="8" creationId="{136DEB07-CA64-41A1-93B8-15593E3336A2}"/>
          </ac:graphicFrameMkLst>
        </pc:graphicFrameChg>
        <pc:picChg chg="add mod modCrop">
          <ac:chgData name="Brekelmans, Niek (DNV External)" userId="71303c29-d051-4564-bcb2-3c26623e9238" providerId="ADAL" clId="{AF3FBE3C-B30A-4E2A-A51F-B14E6902CC0A}" dt="2023-01-04T20:33:14.557" v="7956" actId="14100"/>
          <ac:picMkLst>
            <pc:docMk/>
            <pc:sldMk cId="2135840036" sldId="276"/>
            <ac:picMk id="7" creationId="{178BC009-C199-401C-8374-9F27B36EAB51}"/>
          </ac:picMkLst>
        </pc:picChg>
      </pc:sldChg>
      <pc:sldChg chg="addSp delSp modSp new mod modClrScheme chgLayout">
        <pc:chgData name="Brekelmans, Niek (DNV External)" userId="71303c29-d051-4564-bcb2-3c26623e9238" providerId="ADAL" clId="{AF3FBE3C-B30A-4E2A-A51F-B14E6902CC0A}" dt="2023-01-04T20:37:27.434" v="8000" actId="20577"/>
        <pc:sldMkLst>
          <pc:docMk/>
          <pc:sldMk cId="441231217" sldId="277"/>
        </pc:sldMkLst>
        <pc:spChg chg="mod ord">
          <ac:chgData name="Brekelmans, Niek (DNV External)" userId="71303c29-d051-4564-bcb2-3c26623e9238" providerId="ADAL" clId="{AF3FBE3C-B30A-4E2A-A51F-B14E6902CC0A}" dt="2023-01-04T13:33:30.439" v="2716" actId="700"/>
          <ac:spMkLst>
            <pc:docMk/>
            <pc:sldMk cId="441231217" sldId="277"/>
            <ac:spMk id="2" creationId="{D9A31CD2-1027-43F6-B2A8-3B3A9BF7FCBB}"/>
          </ac:spMkLst>
        </pc:spChg>
        <pc:spChg chg="del mod ord">
          <ac:chgData name="Brekelmans, Niek (DNV External)" userId="71303c29-d051-4564-bcb2-3c26623e9238" providerId="ADAL" clId="{AF3FBE3C-B30A-4E2A-A51F-B14E6902CC0A}" dt="2023-01-04T12:06:05.388" v="932" actId="700"/>
          <ac:spMkLst>
            <pc:docMk/>
            <pc:sldMk cId="441231217" sldId="277"/>
            <ac:spMk id="3" creationId="{6AFCE6BA-3A7B-4211-A3C6-825EB0BDE546}"/>
          </ac:spMkLst>
        </pc:spChg>
        <pc:spChg chg="del">
          <ac:chgData name="Brekelmans, Niek (DNV External)" userId="71303c29-d051-4564-bcb2-3c26623e9238" providerId="ADAL" clId="{AF3FBE3C-B30A-4E2A-A51F-B14E6902CC0A}" dt="2023-01-04T12:06:05.388" v="932" actId="700"/>
          <ac:spMkLst>
            <pc:docMk/>
            <pc:sldMk cId="441231217" sldId="277"/>
            <ac:spMk id="4" creationId="{47B9A586-1152-4914-9451-59BF2CAD2E30}"/>
          </ac:spMkLst>
        </pc:spChg>
        <pc:spChg chg="mod ord">
          <ac:chgData name="Brekelmans, Niek (DNV External)" userId="71303c29-d051-4564-bcb2-3c26623e9238" providerId="ADAL" clId="{AF3FBE3C-B30A-4E2A-A51F-B14E6902CC0A}" dt="2023-01-04T13:33:30.439" v="2716" actId="700"/>
          <ac:spMkLst>
            <pc:docMk/>
            <pc:sldMk cId="441231217" sldId="277"/>
            <ac:spMk id="5" creationId="{50973E4E-EE97-49B2-9038-4BC65C46968D}"/>
          </ac:spMkLst>
        </pc:spChg>
        <pc:spChg chg="add del mod ord">
          <ac:chgData name="Brekelmans, Niek (DNV External)" userId="71303c29-d051-4564-bcb2-3c26623e9238" providerId="ADAL" clId="{AF3FBE3C-B30A-4E2A-A51F-B14E6902CC0A}" dt="2023-01-04T12:09:17.855" v="959" actId="931"/>
          <ac:spMkLst>
            <pc:docMk/>
            <pc:sldMk cId="441231217" sldId="277"/>
            <ac:spMk id="6" creationId="{FEC3ADF4-C3F5-4AB5-9DC4-F12D60250134}"/>
          </ac:spMkLst>
        </pc:spChg>
        <pc:spChg chg="add del mod">
          <ac:chgData name="Brekelmans, Niek (DNV External)" userId="71303c29-d051-4564-bcb2-3c26623e9238" providerId="ADAL" clId="{AF3FBE3C-B30A-4E2A-A51F-B14E6902CC0A}" dt="2023-01-04T13:33:18.695" v="2714" actId="478"/>
          <ac:spMkLst>
            <pc:docMk/>
            <pc:sldMk cId="441231217" sldId="277"/>
            <ac:spMk id="11" creationId="{09BFF4BA-5EDB-4200-97F4-7DA18F79A599}"/>
          </ac:spMkLst>
        </pc:spChg>
        <pc:spChg chg="add del mod ord">
          <ac:chgData name="Brekelmans, Niek (DNV External)" userId="71303c29-d051-4564-bcb2-3c26623e9238" providerId="ADAL" clId="{AF3FBE3C-B30A-4E2A-A51F-B14E6902CC0A}" dt="2023-01-04T13:33:35.098" v="2718"/>
          <ac:spMkLst>
            <pc:docMk/>
            <pc:sldMk cId="441231217" sldId="277"/>
            <ac:spMk id="13" creationId="{33F318AE-7118-4A6E-869E-599E553278B4}"/>
          </ac:spMkLst>
        </pc:spChg>
        <pc:graphicFrameChg chg="add del mod">
          <ac:chgData name="Brekelmans, Niek (DNV External)" userId="71303c29-d051-4564-bcb2-3c26623e9238" providerId="ADAL" clId="{AF3FBE3C-B30A-4E2A-A51F-B14E6902CC0A}" dt="2023-01-04T13:33:33.730" v="2717" actId="21"/>
          <ac:graphicFrameMkLst>
            <pc:docMk/>
            <pc:sldMk cId="441231217" sldId="277"/>
            <ac:graphicFrameMk id="12" creationId="{35103345-0E26-40DA-84BA-D1E0AC67C84D}"/>
          </ac:graphicFrameMkLst>
        </pc:graphicFrameChg>
        <pc:graphicFrameChg chg="add mod">
          <ac:chgData name="Brekelmans, Niek (DNV External)" userId="71303c29-d051-4564-bcb2-3c26623e9238" providerId="ADAL" clId="{AF3FBE3C-B30A-4E2A-A51F-B14E6902CC0A}" dt="2023-01-04T20:37:27.434" v="8000" actId="20577"/>
          <ac:graphicFrameMkLst>
            <pc:docMk/>
            <pc:sldMk cId="441231217" sldId="277"/>
            <ac:graphicFrameMk id="14" creationId="{E7C34DB1-235B-4034-A16B-C8C7D87F88C8}"/>
          </ac:graphicFrameMkLst>
        </pc:graphicFrameChg>
        <pc:picChg chg="add del mod">
          <ac:chgData name="Brekelmans, Niek (DNV External)" userId="71303c29-d051-4564-bcb2-3c26623e9238" providerId="ADAL" clId="{AF3FBE3C-B30A-4E2A-A51F-B14E6902CC0A}" dt="2023-01-04T12:08:54.424" v="958" actId="478"/>
          <ac:picMkLst>
            <pc:docMk/>
            <pc:sldMk cId="441231217" sldId="277"/>
            <ac:picMk id="7" creationId="{52890209-FD1B-422B-AD5A-F4B3447BCD0B}"/>
          </ac:picMkLst>
        </pc:picChg>
        <pc:picChg chg="add del mod modCrop">
          <ac:chgData name="Brekelmans, Niek (DNV External)" userId="71303c29-d051-4564-bcb2-3c26623e9238" providerId="ADAL" clId="{AF3FBE3C-B30A-4E2A-A51F-B14E6902CC0A}" dt="2023-01-04T13:32:43.105" v="2707" actId="21"/>
          <ac:picMkLst>
            <pc:docMk/>
            <pc:sldMk cId="441231217" sldId="277"/>
            <ac:picMk id="9" creationId="{36FA63CE-F7B2-49A3-A371-32654896371C}"/>
          </ac:picMkLst>
        </pc:picChg>
      </pc:sldChg>
      <pc:sldChg chg="addSp delSp modSp new mod modMedia modClrScheme delAnim chgLayout">
        <pc:chgData name="Brekelmans, Niek (DNV External)" userId="71303c29-d051-4564-bcb2-3c26623e9238" providerId="ADAL" clId="{AF3FBE3C-B30A-4E2A-A51F-B14E6902CC0A}" dt="2023-01-04T20:35:42.997" v="7964" actId="1036"/>
        <pc:sldMkLst>
          <pc:docMk/>
          <pc:sldMk cId="3451469229" sldId="278"/>
        </pc:sldMkLst>
        <pc:spChg chg="mod ord">
          <ac:chgData name="Brekelmans, Niek (DNV External)" userId="71303c29-d051-4564-bcb2-3c26623e9238" providerId="ADAL" clId="{AF3FBE3C-B30A-4E2A-A51F-B14E6902CC0A}" dt="2023-01-04T13:41:48.130" v="2761" actId="113"/>
          <ac:spMkLst>
            <pc:docMk/>
            <pc:sldMk cId="3451469229" sldId="278"/>
            <ac:spMk id="2" creationId="{88CF6C83-0A3A-4E29-A08E-5DBBD52B0B38}"/>
          </ac:spMkLst>
        </pc:spChg>
        <pc:spChg chg="del mod ord">
          <ac:chgData name="Brekelmans, Niek (DNV External)" userId="71303c29-d051-4564-bcb2-3c26623e9238" providerId="ADAL" clId="{AF3FBE3C-B30A-4E2A-A51F-B14E6902CC0A}" dt="2023-01-04T12:34:19.281" v="1566" actId="700"/>
          <ac:spMkLst>
            <pc:docMk/>
            <pc:sldMk cId="3451469229" sldId="278"/>
            <ac:spMk id="3" creationId="{D345E03E-08E0-40E5-8319-B99D2A745C5F}"/>
          </ac:spMkLst>
        </pc:spChg>
        <pc:spChg chg="del">
          <ac:chgData name="Brekelmans, Niek (DNV External)" userId="71303c29-d051-4564-bcb2-3c26623e9238" providerId="ADAL" clId="{AF3FBE3C-B30A-4E2A-A51F-B14E6902CC0A}" dt="2023-01-04T12:34:19.281" v="1566" actId="700"/>
          <ac:spMkLst>
            <pc:docMk/>
            <pc:sldMk cId="3451469229" sldId="278"/>
            <ac:spMk id="4" creationId="{28653C19-40E3-4064-A988-317C55D69D41}"/>
          </ac:spMkLst>
        </pc:spChg>
        <pc:spChg chg="mod ord">
          <ac:chgData name="Brekelmans, Niek (DNV External)" userId="71303c29-d051-4564-bcb2-3c26623e9238" providerId="ADAL" clId="{AF3FBE3C-B30A-4E2A-A51F-B14E6902CC0A}" dt="2023-01-04T13:28:18.853" v="2636" actId="700"/>
          <ac:spMkLst>
            <pc:docMk/>
            <pc:sldMk cId="3451469229" sldId="278"/>
            <ac:spMk id="5" creationId="{5645A53E-88B8-4519-8F72-E274831BF394}"/>
          </ac:spMkLst>
        </pc:spChg>
        <pc:spChg chg="add del mod ord">
          <ac:chgData name="Brekelmans, Niek (DNV External)" userId="71303c29-d051-4564-bcb2-3c26623e9238" providerId="ADAL" clId="{AF3FBE3C-B30A-4E2A-A51F-B14E6902CC0A}" dt="2023-01-04T12:36:08.527" v="1609" actId="700"/>
          <ac:spMkLst>
            <pc:docMk/>
            <pc:sldMk cId="3451469229" sldId="278"/>
            <ac:spMk id="6" creationId="{37C91BC8-7641-4DD0-A475-FCF0E3BA6CB0}"/>
          </ac:spMkLst>
        </pc:spChg>
        <pc:spChg chg="add del mod ord">
          <ac:chgData name="Brekelmans, Niek (DNV External)" userId="71303c29-d051-4564-bcb2-3c26623e9238" providerId="ADAL" clId="{AF3FBE3C-B30A-4E2A-A51F-B14E6902CC0A}" dt="2023-01-04T13:05:58.880" v="2508" actId="12084"/>
          <ac:spMkLst>
            <pc:docMk/>
            <pc:sldMk cId="3451469229" sldId="278"/>
            <ac:spMk id="7" creationId="{749AADB7-9F9F-49A8-958C-80E9433843B7}"/>
          </ac:spMkLst>
        </pc:spChg>
        <pc:spChg chg="add del mod ord">
          <ac:chgData name="Brekelmans, Niek (DNV External)" userId="71303c29-d051-4564-bcb2-3c26623e9238" providerId="ADAL" clId="{AF3FBE3C-B30A-4E2A-A51F-B14E6902CC0A}" dt="2023-01-04T12:58:10.657" v="2402" actId="478"/>
          <ac:spMkLst>
            <pc:docMk/>
            <pc:sldMk cId="3451469229" sldId="278"/>
            <ac:spMk id="8" creationId="{52F1D48B-F8CB-4F2A-B597-2AFBEB501BE0}"/>
          </ac:spMkLst>
        </pc:spChg>
        <pc:spChg chg="add del mod">
          <ac:chgData name="Brekelmans, Niek (DNV External)" userId="71303c29-d051-4564-bcb2-3c26623e9238" providerId="ADAL" clId="{AF3FBE3C-B30A-4E2A-A51F-B14E6902CC0A}" dt="2023-01-04T12:38:22.660" v="1857" actId="26606"/>
          <ac:spMkLst>
            <pc:docMk/>
            <pc:sldMk cId="3451469229" sldId="278"/>
            <ac:spMk id="13" creationId="{749AADB7-9F9F-49A8-958C-80E9433843B7}"/>
          </ac:spMkLst>
        </pc:spChg>
        <pc:spChg chg="add del mod">
          <ac:chgData name="Brekelmans, Niek (DNV External)" userId="71303c29-d051-4564-bcb2-3c26623e9238" providerId="ADAL" clId="{AF3FBE3C-B30A-4E2A-A51F-B14E6902CC0A}" dt="2023-01-04T12:38:22.660" v="1857" actId="26606"/>
          <ac:spMkLst>
            <pc:docMk/>
            <pc:sldMk cId="3451469229" sldId="278"/>
            <ac:spMk id="14" creationId="{81CE0560-C079-329A-8DE2-CB09B07F03C5}"/>
          </ac:spMkLst>
        </pc:spChg>
        <pc:spChg chg="add del mod">
          <ac:chgData name="Brekelmans, Niek (DNV External)" userId="71303c29-d051-4564-bcb2-3c26623e9238" providerId="ADAL" clId="{AF3FBE3C-B30A-4E2A-A51F-B14E6902CC0A}" dt="2023-01-04T13:05:30.269" v="2504" actId="478"/>
          <ac:spMkLst>
            <pc:docMk/>
            <pc:sldMk cId="3451469229" sldId="278"/>
            <ac:spMk id="17" creationId="{30A4DE1F-8F59-413A-8D7B-92B0DCDE884D}"/>
          </ac:spMkLst>
        </pc:spChg>
        <pc:spChg chg="add del mod">
          <ac:chgData name="Brekelmans, Niek (DNV External)" userId="71303c29-d051-4564-bcb2-3c26623e9238" providerId="ADAL" clId="{AF3FBE3C-B30A-4E2A-A51F-B14E6902CC0A}" dt="2023-01-04T13:05:38.112" v="2505" actId="478"/>
          <ac:spMkLst>
            <pc:docMk/>
            <pc:sldMk cId="3451469229" sldId="278"/>
            <ac:spMk id="24" creationId="{EAE57A0A-5533-4D00-9486-74982B5B361A}"/>
          </ac:spMkLst>
        </pc:spChg>
        <pc:spChg chg="add del mod ord">
          <ac:chgData name="Brekelmans, Niek (DNV External)" userId="71303c29-d051-4564-bcb2-3c26623e9238" providerId="ADAL" clId="{AF3FBE3C-B30A-4E2A-A51F-B14E6902CC0A}" dt="2023-01-04T13:28:55.185" v="2646"/>
          <ac:spMkLst>
            <pc:docMk/>
            <pc:sldMk cId="3451469229" sldId="278"/>
            <ac:spMk id="27" creationId="{C02DC636-4001-4B9C-88A6-AB93BFB317B1}"/>
          </ac:spMkLst>
        </pc:spChg>
        <pc:spChg chg="add del mod">
          <ac:chgData name="Brekelmans, Niek (DNV External)" userId="71303c29-d051-4564-bcb2-3c26623e9238" providerId="ADAL" clId="{AF3FBE3C-B30A-4E2A-A51F-B14E6902CC0A}" dt="2023-01-04T13:28:32.326" v="2640" actId="11529"/>
          <ac:spMkLst>
            <pc:docMk/>
            <pc:sldMk cId="3451469229" sldId="278"/>
            <ac:spMk id="29" creationId="{81C96309-2035-4856-9A8E-08585539DBD0}"/>
          </ac:spMkLst>
        </pc:spChg>
        <pc:spChg chg="mod">
          <ac:chgData name="Brekelmans, Niek (DNV External)" userId="71303c29-d051-4564-bcb2-3c26623e9238" providerId="ADAL" clId="{AF3FBE3C-B30A-4E2A-A51F-B14E6902CC0A}" dt="2023-01-04T13:28:43.716" v="2642" actId="18245"/>
          <ac:spMkLst>
            <pc:docMk/>
            <pc:sldMk cId="3451469229" sldId="278"/>
            <ac:spMk id="31" creationId="{7344A2BA-7C61-4B3C-91B0-6ED4706D8882}"/>
          </ac:spMkLst>
        </pc:spChg>
        <pc:spChg chg="mod">
          <ac:chgData name="Brekelmans, Niek (DNV External)" userId="71303c29-d051-4564-bcb2-3c26623e9238" providerId="ADAL" clId="{AF3FBE3C-B30A-4E2A-A51F-B14E6902CC0A}" dt="2023-01-04T13:28:43.716" v="2642" actId="18245"/>
          <ac:spMkLst>
            <pc:docMk/>
            <pc:sldMk cId="3451469229" sldId="278"/>
            <ac:spMk id="32" creationId="{E468B033-B66A-421B-8C19-068A57DAFAD6}"/>
          </ac:spMkLst>
        </pc:spChg>
        <pc:spChg chg="mod">
          <ac:chgData name="Brekelmans, Niek (DNV External)" userId="71303c29-d051-4564-bcb2-3c26623e9238" providerId="ADAL" clId="{AF3FBE3C-B30A-4E2A-A51F-B14E6902CC0A}" dt="2023-01-04T13:28:43.716" v="2642" actId="18245"/>
          <ac:spMkLst>
            <pc:docMk/>
            <pc:sldMk cId="3451469229" sldId="278"/>
            <ac:spMk id="33" creationId="{DBBA383A-822E-4903-8973-C92FF54EC681}"/>
          </ac:spMkLst>
        </pc:spChg>
        <pc:spChg chg="mod">
          <ac:chgData name="Brekelmans, Niek (DNV External)" userId="71303c29-d051-4564-bcb2-3c26623e9238" providerId="ADAL" clId="{AF3FBE3C-B30A-4E2A-A51F-B14E6902CC0A}" dt="2023-01-04T13:28:43.716" v="2642" actId="18245"/>
          <ac:spMkLst>
            <pc:docMk/>
            <pc:sldMk cId="3451469229" sldId="278"/>
            <ac:spMk id="34" creationId="{C54A52C0-0912-495B-9607-60C51FEFC8DD}"/>
          </ac:spMkLst>
        </pc:spChg>
        <pc:spChg chg="mod">
          <ac:chgData name="Brekelmans, Niek (DNV External)" userId="71303c29-d051-4564-bcb2-3c26623e9238" providerId="ADAL" clId="{AF3FBE3C-B30A-4E2A-A51F-B14E6902CC0A}" dt="2023-01-04T13:28:43.716" v="2642" actId="18245"/>
          <ac:spMkLst>
            <pc:docMk/>
            <pc:sldMk cId="3451469229" sldId="278"/>
            <ac:spMk id="35" creationId="{9AD3BE01-65E6-4900-A682-E03462D4701E}"/>
          </ac:spMkLst>
        </pc:spChg>
        <pc:spChg chg="mod">
          <ac:chgData name="Brekelmans, Niek (DNV External)" userId="71303c29-d051-4564-bcb2-3c26623e9238" providerId="ADAL" clId="{AF3FBE3C-B30A-4E2A-A51F-B14E6902CC0A}" dt="2023-01-04T13:28:43.716" v="2642" actId="18245"/>
          <ac:spMkLst>
            <pc:docMk/>
            <pc:sldMk cId="3451469229" sldId="278"/>
            <ac:spMk id="36" creationId="{E35D97A0-9A04-4E9B-B445-9460CA3FC032}"/>
          </ac:spMkLst>
        </pc:spChg>
        <pc:spChg chg="mod">
          <ac:chgData name="Brekelmans, Niek (DNV External)" userId="71303c29-d051-4564-bcb2-3c26623e9238" providerId="ADAL" clId="{AF3FBE3C-B30A-4E2A-A51F-B14E6902CC0A}" dt="2023-01-04T13:28:43.716" v="2642" actId="18245"/>
          <ac:spMkLst>
            <pc:docMk/>
            <pc:sldMk cId="3451469229" sldId="278"/>
            <ac:spMk id="37" creationId="{282758EE-10FB-40ED-8EDC-EC701F4FDE60}"/>
          </ac:spMkLst>
        </pc:spChg>
        <pc:spChg chg="mod">
          <ac:chgData name="Brekelmans, Niek (DNV External)" userId="71303c29-d051-4564-bcb2-3c26623e9238" providerId="ADAL" clId="{AF3FBE3C-B30A-4E2A-A51F-B14E6902CC0A}" dt="2023-01-04T13:28:43.122" v="2641" actId="18245"/>
          <ac:spMkLst>
            <pc:docMk/>
            <pc:sldMk cId="3451469229" sldId="278"/>
            <ac:spMk id="38" creationId="{C220B2E8-7FA9-4D70-84FC-756B92F631DD}"/>
          </ac:spMkLst>
        </pc:spChg>
        <pc:spChg chg="add mod">
          <ac:chgData name="Brekelmans, Niek (DNV External)" userId="71303c29-d051-4564-bcb2-3c26623e9238" providerId="ADAL" clId="{AF3FBE3C-B30A-4E2A-A51F-B14E6902CC0A}" dt="2023-01-04T13:29:55.965" v="2672" actId="120"/>
          <ac:spMkLst>
            <pc:docMk/>
            <pc:sldMk cId="3451469229" sldId="278"/>
            <ac:spMk id="39" creationId="{4525BBA3-8573-470F-951F-A60AFF9110D2}"/>
          </ac:spMkLst>
        </pc:spChg>
        <pc:spChg chg="add mod">
          <ac:chgData name="Brekelmans, Niek (DNV External)" userId="71303c29-d051-4564-bcb2-3c26623e9238" providerId="ADAL" clId="{AF3FBE3C-B30A-4E2A-A51F-B14E6902CC0A}" dt="2023-01-04T13:30:04.540" v="2705" actId="20577"/>
          <ac:spMkLst>
            <pc:docMk/>
            <pc:sldMk cId="3451469229" sldId="278"/>
            <ac:spMk id="40" creationId="{65EA5BE7-242A-462C-8CA2-16D227A16B7B}"/>
          </ac:spMkLst>
        </pc:spChg>
        <pc:grpChg chg="mod">
          <ac:chgData name="Brekelmans, Niek (DNV External)" userId="71303c29-d051-4564-bcb2-3c26623e9238" providerId="ADAL" clId="{AF3FBE3C-B30A-4E2A-A51F-B14E6902CC0A}" dt="2023-01-04T13:28:43.716" v="2642" actId="18245"/>
          <ac:grpSpMkLst>
            <pc:docMk/>
            <pc:sldMk cId="3451469229" sldId="278"/>
            <ac:grpSpMk id="30" creationId="{8044CEF9-EEB7-42CA-8475-B6C806DF8683}"/>
          </ac:grpSpMkLst>
        </pc:grpChg>
        <pc:graphicFrameChg chg="add del mod">
          <ac:chgData name="Brekelmans, Niek (DNV External)" userId="71303c29-d051-4564-bcb2-3c26623e9238" providerId="ADAL" clId="{AF3FBE3C-B30A-4E2A-A51F-B14E6902CC0A}" dt="2023-01-04T12:44:44.033" v="2107" actId="12084"/>
          <ac:graphicFrameMkLst>
            <pc:docMk/>
            <pc:sldMk cId="3451469229" sldId="278"/>
            <ac:graphicFrameMk id="9" creationId="{AA57DE94-AC80-4FB4-AE1B-EEF658A6D5B4}"/>
          </ac:graphicFrameMkLst>
        </pc:graphicFrameChg>
        <pc:graphicFrameChg chg="add del mod">
          <ac:chgData name="Brekelmans, Niek (DNV External)" userId="71303c29-d051-4564-bcb2-3c26623e9238" providerId="ADAL" clId="{AF3FBE3C-B30A-4E2A-A51F-B14E6902CC0A}" dt="2023-01-04T12:38:19.602" v="1853" actId="26606"/>
          <ac:graphicFrameMkLst>
            <pc:docMk/>
            <pc:sldMk cId="3451469229" sldId="278"/>
            <ac:graphicFrameMk id="10" creationId="{0E999CA2-0A50-4AD4-D522-232CB92287C8}"/>
          </ac:graphicFrameMkLst>
        </pc:graphicFrameChg>
        <pc:graphicFrameChg chg="add del mod">
          <ac:chgData name="Brekelmans, Niek (DNV External)" userId="71303c29-d051-4564-bcb2-3c26623e9238" providerId="ADAL" clId="{AF3FBE3C-B30A-4E2A-A51F-B14E6902CC0A}" dt="2023-01-04T12:44:10.922" v="2104" actId="26606"/>
          <ac:graphicFrameMkLst>
            <pc:docMk/>
            <pc:sldMk cId="3451469229" sldId="278"/>
            <ac:graphicFrameMk id="11" creationId="{F299AE6C-BDEF-7795-3EFF-86EA5D0A200D}"/>
          </ac:graphicFrameMkLst>
        </pc:graphicFrameChg>
        <pc:graphicFrameChg chg="add del mod">
          <ac:chgData name="Brekelmans, Niek (DNV External)" userId="71303c29-d051-4564-bcb2-3c26623e9238" providerId="ADAL" clId="{AF3FBE3C-B30A-4E2A-A51F-B14E6902CC0A}" dt="2023-01-04T13:05:55.407" v="2507" actId="26606"/>
          <ac:graphicFrameMkLst>
            <pc:docMk/>
            <pc:sldMk cId="3451469229" sldId="278"/>
            <ac:graphicFrameMk id="15" creationId="{08273DD9-1470-A7A9-3691-6527AF25D4D2}"/>
          </ac:graphicFrameMkLst>
        </pc:graphicFrameChg>
        <pc:graphicFrameChg chg="add del mod">
          <ac:chgData name="Brekelmans, Niek (DNV External)" userId="71303c29-d051-4564-bcb2-3c26623e9238" providerId="ADAL" clId="{AF3FBE3C-B30A-4E2A-A51F-B14E6902CC0A}" dt="2023-01-04T12:38:50.165" v="1860" actId="26606"/>
          <ac:graphicFrameMkLst>
            <pc:docMk/>
            <pc:sldMk cId="3451469229" sldId="278"/>
            <ac:graphicFrameMk id="16" creationId="{0E999CA2-0A50-4AD4-D522-232CB92287C8}"/>
          </ac:graphicFrameMkLst>
        </pc:graphicFrameChg>
        <pc:graphicFrameChg chg="add del mod">
          <ac:chgData name="Brekelmans, Niek (DNV External)" userId="71303c29-d051-4564-bcb2-3c26623e9238" providerId="ADAL" clId="{AF3FBE3C-B30A-4E2A-A51F-B14E6902CC0A}" dt="2023-01-04T12:59:29.456" v="2407" actId="12084"/>
          <ac:graphicFrameMkLst>
            <pc:docMk/>
            <pc:sldMk cId="3451469229" sldId="278"/>
            <ac:graphicFrameMk id="18" creationId="{C0CEDCCA-DE6F-446F-A1D5-16E0DF9D2FA5}"/>
          </ac:graphicFrameMkLst>
        </pc:graphicFrameChg>
        <pc:graphicFrameChg chg="add del mod">
          <ac:chgData name="Brekelmans, Niek (DNV External)" userId="71303c29-d051-4564-bcb2-3c26623e9238" providerId="ADAL" clId="{AF3FBE3C-B30A-4E2A-A51F-B14E6902CC0A}" dt="2023-01-04T12:58:24.507" v="2404" actId="26606"/>
          <ac:graphicFrameMkLst>
            <pc:docMk/>
            <pc:sldMk cId="3451469229" sldId="278"/>
            <ac:graphicFrameMk id="19" creationId="{BC790331-E4B8-F868-ECB6-2747DBCEF8B5}"/>
          </ac:graphicFrameMkLst>
        </pc:graphicFrameChg>
        <pc:graphicFrameChg chg="add del mod">
          <ac:chgData name="Brekelmans, Niek (DNV External)" userId="71303c29-d051-4564-bcb2-3c26623e9238" providerId="ADAL" clId="{AF3FBE3C-B30A-4E2A-A51F-B14E6902CC0A}" dt="2023-01-04T12:59:56.240" v="2409" actId="26606"/>
          <ac:graphicFrameMkLst>
            <pc:docMk/>
            <pc:sldMk cId="3451469229" sldId="278"/>
            <ac:graphicFrameMk id="20" creationId="{543A3B72-C066-0F10-9623-FED11D58284B}"/>
          </ac:graphicFrameMkLst>
        </pc:graphicFrameChg>
        <pc:graphicFrameChg chg="add del mod">
          <ac:chgData name="Brekelmans, Niek (DNV External)" userId="71303c29-d051-4564-bcb2-3c26623e9238" providerId="ADAL" clId="{AF3FBE3C-B30A-4E2A-A51F-B14E6902CC0A}" dt="2023-01-04T13:00:21.498" v="2412" actId="12084"/>
          <ac:graphicFrameMkLst>
            <pc:docMk/>
            <pc:sldMk cId="3451469229" sldId="278"/>
            <ac:graphicFrameMk id="21" creationId="{546EC6B5-CE5A-40F3-B271-34FF64C4D5F2}"/>
          </ac:graphicFrameMkLst>
        </pc:graphicFrameChg>
        <pc:graphicFrameChg chg="add del mod">
          <ac:chgData name="Brekelmans, Niek (DNV External)" userId="71303c29-d051-4564-bcb2-3c26623e9238" providerId="ADAL" clId="{AF3FBE3C-B30A-4E2A-A51F-B14E6902CC0A}" dt="2023-01-04T13:02:26.013" v="2418" actId="12084"/>
          <ac:graphicFrameMkLst>
            <pc:docMk/>
            <pc:sldMk cId="3451469229" sldId="278"/>
            <ac:graphicFrameMk id="22" creationId="{069829DC-4DAB-4B99-B807-3BA9F4DCD763}"/>
          </ac:graphicFrameMkLst>
        </pc:graphicFrameChg>
        <pc:graphicFrameChg chg="add del mod ord">
          <ac:chgData name="Brekelmans, Niek (DNV External)" userId="71303c29-d051-4564-bcb2-3c26623e9238" providerId="ADAL" clId="{AF3FBE3C-B30A-4E2A-A51F-B14E6902CC0A}" dt="2023-01-04T20:35:42.997" v="7964" actId="1036"/>
          <ac:graphicFrameMkLst>
            <pc:docMk/>
            <pc:sldMk cId="3451469229" sldId="278"/>
            <ac:graphicFrameMk id="25" creationId="{CF35947B-626B-4B9F-94CF-B775A5C06003}"/>
          </ac:graphicFrameMkLst>
        </pc:graphicFrameChg>
        <pc:graphicFrameChg chg="add del mod">
          <ac:chgData name="Brekelmans, Niek (DNV External)" userId="71303c29-d051-4564-bcb2-3c26623e9238" providerId="ADAL" clId="{AF3FBE3C-B30A-4E2A-A51F-B14E6902CC0A}" dt="2023-01-04T13:28:22.823" v="2637" actId="21"/>
          <ac:graphicFrameMkLst>
            <pc:docMk/>
            <pc:sldMk cId="3451469229" sldId="278"/>
            <ac:graphicFrameMk id="26" creationId="{D9531D2F-73B5-492C-B9EF-C84C2C1ED0E0}"/>
          </ac:graphicFrameMkLst>
        </pc:graphicFrameChg>
        <pc:graphicFrameChg chg="add del mod">
          <ac:chgData name="Brekelmans, Niek (DNV External)" userId="71303c29-d051-4564-bcb2-3c26623e9238" providerId="ADAL" clId="{AF3FBE3C-B30A-4E2A-A51F-B14E6902CC0A}" dt="2023-01-04T20:35:42.997" v="7964" actId="1036"/>
          <ac:graphicFrameMkLst>
            <pc:docMk/>
            <pc:sldMk cId="3451469229" sldId="278"/>
            <ac:graphicFrameMk id="28" creationId="{3D6D0032-F4CE-47C3-99A6-559D3BDB151F}"/>
          </ac:graphicFrameMkLst>
        </pc:graphicFrameChg>
        <pc:picChg chg="add del mod">
          <ac:chgData name="Brekelmans, Niek (DNV External)" userId="71303c29-d051-4564-bcb2-3c26623e9238" providerId="ADAL" clId="{AF3FBE3C-B30A-4E2A-A51F-B14E6902CC0A}" dt="2023-01-04T12:38:22.660" v="1857" actId="26606"/>
          <ac:picMkLst>
            <pc:docMk/>
            <pc:sldMk cId="3451469229" sldId="278"/>
            <ac:picMk id="12" creationId="{FF1148A3-E8E6-9143-57B6-A860266B5EAF}"/>
          </ac:picMkLst>
        </pc:picChg>
      </pc:sldChg>
      <pc:sldChg chg="addSp delSp modSp new mod modClrScheme chgLayout">
        <pc:chgData name="Brekelmans, Niek (DNV External)" userId="71303c29-d051-4564-bcb2-3c26623e9238" providerId="ADAL" clId="{AF3FBE3C-B30A-4E2A-A51F-B14E6902CC0A}" dt="2023-01-05T09:40:40.206" v="8469" actId="20577"/>
        <pc:sldMkLst>
          <pc:docMk/>
          <pc:sldMk cId="584520431" sldId="279"/>
        </pc:sldMkLst>
        <pc:spChg chg="del mod ord">
          <ac:chgData name="Brekelmans, Niek (DNV External)" userId="71303c29-d051-4564-bcb2-3c26623e9238" providerId="ADAL" clId="{AF3FBE3C-B30A-4E2A-A51F-B14E6902CC0A}" dt="2023-01-04T13:49:02.098" v="2876" actId="700"/>
          <ac:spMkLst>
            <pc:docMk/>
            <pc:sldMk cId="584520431" sldId="279"/>
            <ac:spMk id="2" creationId="{B2C537D7-FFA4-4BB5-A596-43839F99A9DE}"/>
          </ac:spMkLst>
        </pc:spChg>
        <pc:spChg chg="del mod ord">
          <ac:chgData name="Brekelmans, Niek (DNV External)" userId="71303c29-d051-4564-bcb2-3c26623e9238" providerId="ADAL" clId="{AF3FBE3C-B30A-4E2A-A51F-B14E6902CC0A}" dt="2023-01-04T13:49:02.098" v="2876" actId="700"/>
          <ac:spMkLst>
            <pc:docMk/>
            <pc:sldMk cId="584520431" sldId="279"/>
            <ac:spMk id="3" creationId="{249BA527-DFB4-40E4-AAB9-B75683A13D58}"/>
          </ac:spMkLst>
        </pc:spChg>
        <pc:spChg chg="del">
          <ac:chgData name="Brekelmans, Niek (DNV External)" userId="71303c29-d051-4564-bcb2-3c26623e9238" providerId="ADAL" clId="{AF3FBE3C-B30A-4E2A-A51F-B14E6902CC0A}" dt="2023-01-04T13:49:02.098" v="2876" actId="700"/>
          <ac:spMkLst>
            <pc:docMk/>
            <pc:sldMk cId="584520431" sldId="279"/>
            <ac:spMk id="4" creationId="{DDFA0F19-0098-4F9E-9A82-BF4C3EDC02E4}"/>
          </ac:spMkLst>
        </pc:spChg>
        <pc:spChg chg="mod ord">
          <ac:chgData name="Brekelmans, Niek (DNV External)" userId="71303c29-d051-4564-bcb2-3c26623e9238" providerId="ADAL" clId="{AF3FBE3C-B30A-4E2A-A51F-B14E6902CC0A}" dt="2023-01-04T13:49:02.098" v="2876" actId="700"/>
          <ac:spMkLst>
            <pc:docMk/>
            <pc:sldMk cId="584520431" sldId="279"/>
            <ac:spMk id="5" creationId="{4E3F3546-364B-4627-A838-8D24E48AC787}"/>
          </ac:spMkLst>
        </pc:spChg>
        <pc:spChg chg="add mod ord">
          <ac:chgData name="Brekelmans, Niek (DNV External)" userId="71303c29-d051-4564-bcb2-3c26623e9238" providerId="ADAL" clId="{AF3FBE3C-B30A-4E2A-A51F-B14E6902CC0A}" dt="2023-01-04T15:43:26.067" v="6081" actId="20577"/>
          <ac:spMkLst>
            <pc:docMk/>
            <pc:sldMk cId="584520431" sldId="279"/>
            <ac:spMk id="6" creationId="{6CEEB993-DA83-44D9-AE54-7816A822B788}"/>
          </ac:spMkLst>
        </pc:spChg>
        <pc:spChg chg="add del mod ord">
          <ac:chgData name="Brekelmans, Niek (DNV External)" userId="71303c29-d051-4564-bcb2-3c26623e9238" providerId="ADAL" clId="{AF3FBE3C-B30A-4E2A-A51F-B14E6902CC0A}" dt="2023-01-04T13:51:46.278" v="3306" actId="12084"/>
          <ac:spMkLst>
            <pc:docMk/>
            <pc:sldMk cId="584520431" sldId="279"/>
            <ac:spMk id="7" creationId="{809CC97C-FF2A-4081-AE82-9965448B2995}"/>
          </ac:spMkLst>
        </pc:spChg>
        <pc:graphicFrameChg chg="add mod">
          <ac:chgData name="Brekelmans, Niek (DNV External)" userId="71303c29-d051-4564-bcb2-3c26623e9238" providerId="ADAL" clId="{AF3FBE3C-B30A-4E2A-A51F-B14E6902CC0A}" dt="2023-01-05T09:40:40.206" v="8469" actId="20577"/>
          <ac:graphicFrameMkLst>
            <pc:docMk/>
            <pc:sldMk cId="584520431" sldId="279"/>
            <ac:graphicFrameMk id="8" creationId="{517E0514-3C06-45C0-BEDD-210CEA684A5A}"/>
          </ac:graphicFrameMkLst>
        </pc:graphicFrameChg>
      </pc:sldChg>
      <pc:sldChg chg="addSp delSp modSp new mod modClrScheme chgLayout modNotesTx">
        <pc:chgData name="Brekelmans, Niek (DNV External)" userId="71303c29-d051-4564-bcb2-3c26623e9238" providerId="ADAL" clId="{AF3FBE3C-B30A-4E2A-A51F-B14E6902CC0A}" dt="2023-01-05T09:09:55.998" v="8212"/>
        <pc:sldMkLst>
          <pc:docMk/>
          <pc:sldMk cId="4244123934" sldId="280"/>
        </pc:sldMkLst>
        <pc:spChg chg="mod ord">
          <ac:chgData name="Brekelmans, Niek (DNV External)" userId="71303c29-d051-4564-bcb2-3c26623e9238" providerId="ADAL" clId="{AF3FBE3C-B30A-4E2A-A51F-B14E6902CC0A}" dt="2023-01-04T14:41:21.817" v="3933" actId="700"/>
          <ac:spMkLst>
            <pc:docMk/>
            <pc:sldMk cId="4244123934" sldId="280"/>
            <ac:spMk id="2" creationId="{8B24AB18-4E29-4C40-8C1A-63D3FD659C3F}"/>
          </ac:spMkLst>
        </pc:spChg>
        <pc:spChg chg="mod ord">
          <ac:chgData name="Brekelmans, Niek (DNV External)" userId="71303c29-d051-4564-bcb2-3c26623e9238" providerId="ADAL" clId="{AF3FBE3C-B30A-4E2A-A51F-B14E6902CC0A}" dt="2023-01-04T15:03:07.858" v="4855"/>
          <ac:spMkLst>
            <pc:docMk/>
            <pc:sldMk cId="4244123934" sldId="280"/>
            <ac:spMk id="3" creationId="{4FE04A38-CDA4-4D92-BF99-274D56A90289}"/>
          </ac:spMkLst>
        </pc:spChg>
        <pc:spChg chg="mod ord">
          <ac:chgData name="Brekelmans, Niek (DNV External)" userId="71303c29-d051-4564-bcb2-3c26623e9238" providerId="ADAL" clId="{AF3FBE3C-B30A-4E2A-A51F-B14E6902CC0A}" dt="2023-01-04T14:41:21.817" v="3933" actId="700"/>
          <ac:spMkLst>
            <pc:docMk/>
            <pc:sldMk cId="4244123934" sldId="280"/>
            <ac:spMk id="4" creationId="{078F9FD5-9992-42F1-8BEC-E50154F0BC25}"/>
          </ac:spMkLst>
        </pc:spChg>
        <pc:spChg chg="add del mod ord">
          <ac:chgData name="Brekelmans, Niek (DNV External)" userId="71303c29-d051-4564-bcb2-3c26623e9238" providerId="ADAL" clId="{AF3FBE3C-B30A-4E2A-A51F-B14E6902CC0A}" dt="2023-01-04T14:41:17.942" v="3932" actId="478"/>
          <ac:spMkLst>
            <pc:docMk/>
            <pc:sldMk cId="4244123934" sldId="280"/>
            <ac:spMk id="5" creationId="{A4763834-044C-4DAA-89FA-80B202691C3C}"/>
          </ac:spMkLst>
        </pc:spChg>
        <pc:spChg chg="add del mod">
          <ac:chgData name="Brekelmans, Niek (DNV External)" userId="71303c29-d051-4564-bcb2-3c26623e9238" providerId="ADAL" clId="{AF3FBE3C-B30A-4E2A-A51F-B14E6902CC0A}" dt="2023-01-04T15:01:45.644" v="4795" actId="478"/>
          <ac:spMkLst>
            <pc:docMk/>
            <pc:sldMk cId="4244123934" sldId="280"/>
            <ac:spMk id="6" creationId="{22739804-12C2-4D11-9844-7CA801EB78B1}"/>
          </ac:spMkLst>
        </pc:spChg>
        <pc:spChg chg="add del mod ord">
          <ac:chgData name="Brekelmans, Niek (DNV External)" userId="71303c29-d051-4564-bcb2-3c26623e9238" providerId="ADAL" clId="{AF3FBE3C-B30A-4E2A-A51F-B14E6902CC0A}" dt="2023-01-04T14:41:13.958" v="3931" actId="700"/>
          <ac:spMkLst>
            <pc:docMk/>
            <pc:sldMk cId="4244123934" sldId="280"/>
            <ac:spMk id="7" creationId="{83C210D3-0040-4E8E-ACEB-B164455B5C5A}"/>
          </ac:spMkLst>
        </pc:spChg>
        <pc:spChg chg="add del mod ord">
          <ac:chgData name="Brekelmans, Niek (DNV External)" userId="71303c29-d051-4564-bcb2-3c26623e9238" providerId="ADAL" clId="{AF3FBE3C-B30A-4E2A-A51F-B14E6902CC0A}" dt="2023-01-04T14:41:21.817" v="3933" actId="700"/>
          <ac:spMkLst>
            <pc:docMk/>
            <pc:sldMk cId="4244123934" sldId="280"/>
            <ac:spMk id="9" creationId="{D9F9A9E9-54E9-4E6F-A0A3-8ED2B3141F53}"/>
          </ac:spMkLst>
        </pc:spChg>
        <pc:spChg chg="add mod ord">
          <ac:chgData name="Brekelmans, Niek (DNV External)" userId="71303c29-d051-4564-bcb2-3c26623e9238" providerId="ADAL" clId="{AF3FBE3C-B30A-4E2A-A51F-B14E6902CC0A}" dt="2023-01-04T14:41:26.005" v="3944" actId="20577"/>
          <ac:spMkLst>
            <pc:docMk/>
            <pc:sldMk cId="4244123934" sldId="280"/>
            <ac:spMk id="10" creationId="{92992AED-8127-4984-BE7E-B35D885B8E4C}"/>
          </ac:spMkLst>
        </pc:spChg>
        <pc:spChg chg="add del mod ord">
          <ac:chgData name="Brekelmans, Niek (DNV External)" userId="71303c29-d051-4564-bcb2-3c26623e9238" providerId="ADAL" clId="{AF3FBE3C-B30A-4E2A-A51F-B14E6902CC0A}" dt="2023-01-04T14:45:02.484" v="4279" actId="12084"/>
          <ac:spMkLst>
            <pc:docMk/>
            <pc:sldMk cId="4244123934" sldId="280"/>
            <ac:spMk id="11" creationId="{15BB33FC-73C9-45DB-9A2A-3754EE79D717}"/>
          </ac:spMkLst>
        </pc:spChg>
        <pc:graphicFrameChg chg="add mod">
          <ac:chgData name="Brekelmans, Niek (DNV External)" userId="71303c29-d051-4564-bcb2-3c26623e9238" providerId="ADAL" clId="{AF3FBE3C-B30A-4E2A-A51F-B14E6902CC0A}" dt="2023-01-05T09:09:55.998" v="8212"/>
          <ac:graphicFrameMkLst>
            <pc:docMk/>
            <pc:sldMk cId="4244123934" sldId="280"/>
            <ac:graphicFrameMk id="12" creationId="{92A31896-FA3B-4402-9761-E50850866991}"/>
          </ac:graphicFrameMkLst>
        </pc:graphicFrameChg>
      </pc:sldChg>
      <pc:sldChg chg="addSp delSp modSp new mod modClrScheme chgLayout">
        <pc:chgData name="Brekelmans, Niek (DNV External)" userId="71303c29-d051-4564-bcb2-3c26623e9238" providerId="ADAL" clId="{AF3FBE3C-B30A-4E2A-A51F-B14E6902CC0A}" dt="2023-01-05T07:57:29.137" v="8048" actId="20577"/>
        <pc:sldMkLst>
          <pc:docMk/>
          <pc:sldMk cId="1758762587" sldId="281"/>
        </pc:sldMkLst>
        <pc:spChg chg="mod ord">
          <ac:chgData name="Brekelmans, Niek (DNV External)" userId="71303c29-d051-4564-bcb2-3c26623e9238" providerId="ADAL" clId="{AF3FBE3C-B30A-4E2A-A51F-B14E6902CC0A}" dt="2023-01-04T20:27:20.771" v="7892" actId="20577"/>
          <ac:spMkLst>
            <pc:docMk/>
            <pc:sldMk cId="1758762587" sldId="281"/>
            <ac:spMk id="2" creationId="{343A3A05-F8D2-422B-8EB9-5E0C76E60B08}"/>
          </ac:spMkLst>
        </pc:spChg>
        <pc:spChg chg="mod ord">
          <ac:chgData name="Brekelmans, Niek (DNV External)" userId="71303c29-d051-4564-bcb2-3c26623e9238" providerId="ADAL" clId="{AF3FBE3C-B30A-4E2A-A51F-B14E6902CC0A}" dt="2023-01-04T16:19:50.651" v="6895" actId="404"/>
          <ac:spMkLst>
            <pc:docMk/>
            <pc:sldMk cId="1758762587" sldId="281"/>
            <ac:spMk id="3" creationId="{DA8CE345-051D-485B-BE7E-56F13A696FB8}"/>
          </ac:spMkLst>
        </pc:spChg>
        <pc:spChg chg="mod ord">
          <ac:chgData name="Brekelmans, Niek (DNV External)" userId="71303c29-d051-4564-bcb2-3c26623e9238" providerId="ADAL" clId="{AF3FBE3C-B30A-4E2A-A51F-B14E6902CC0A}" dt="2023-01-04T14:51:23.686" v="4439" actId="700"/>
          <ac:spMkLst>
            <pc:docMk/>
            <pc:sldMk cId="1758762587" sldId="281"/>
            <ac:spMk id="4" creationId="{D04623E2-A347-416F-B044-18702D3BEF57}"/>
          </ac:spMkLst>
        </pc:spChg>
        <pc:spChg chg="add mod ord">
          <ac:chgData name="Brekelmans, Niek (DNV External)" userId="71303c29-d051-4564-bcb2-3c26623e9238" providerId="ADAL" clId="{AF3FBE3C-B30A-4E2A-A51F-B14E6902CC0A}" dt="2023-01-04T14:52:09.450" v="4463" actId="20577"/>
          <ac:spMkLst>
            <pc:docMk/>
            <pc:sldMk cId="1758762587" sldId="281"/>
            <ac:spMk id="5" creationId="{D64532D8-74B2-428C-BC8B-CC35A27D355A}"/>
          </ac:spMkLst>
        </pc:spChg>
        <pc:spChg chg="add del mod ord">
          <ac:chgData name="Brekelmans, Niek (DNV External)" userId="71303c29-d051-4564-bcb2-3c26623e9238" providerId="ADAL" clId="{AF3FBE3C-B30A-4E2A-A51F-B14E6902CC0A}" dt="2023-01-04T15:07:05.159" v="5194" actId="12084"/>
          <ac:spMkLst>
            <pc:docMk/>
            <pc:sldMk cId="1758762587" sldId="281"/>
            <ac:spMk id="6" creationId="{358CE3BB-7BDA-4279-A4A9-F1603EBAF465}"/>
          </ac:spMkLst>
        </pc:spChg>
        <pc:spChg chg="add mod">
          <ac:chgData name="Brekelmans, Niek (DNV External)" userId="71303c29-d051-4564-bcb2-3c26623e9238" providerId="ADAL" clId="{AF3FBE3C-B30A-4E2A-A51F-B14E6902CC0A}" dt="2023-01-05T07:57:29.137" v="8048" actId="20577"/>
          <ac:spMkLst>
            <pc:docMk/>
            <pc:sldMk cId="1758762587" sldId="281"/>
            <ac:spMk id="10" creationId="{04A35C6F-F418-45F3-9000-E3D4D31469BB}"/>
          </ac:spMkLst>
        </pc:spChg>
        <pc:graphicFrameChg chg="add mod">
          <ac:chgData name="Brekelmans, Niek (DNV External)" userId="71303c29-d051-4564-bcb2-3c26623e9238" providerId="ADAL" clId="{AF3FBE3C-B30A-4E2A-A51F-B14E6902CC0A}" dt="2023-01-04T20:32:16.371" v="7953" actId="14100"/>
          <ac:graphicFrameMkLst>
            <pc:docMk/>
            <pc:sldMk cId="1758762587" sldId="281"/>
            <ac:graphicFrameMk id="9" creationId="{0D7EF54A-8E9C-41C0-B4E6-198EF40122BA}"/>
          </ac:graphicFrameMkLst>
        </pc:graphicFrameChg>
        <pc:picChg chg="add mod modCrop">
          <ac:chgData name="Brekelmans, Niek (DNV External)" userId="71303c29-d051-4564-bcb2-3c26623e9238" providerId="ADAL" clId="{AF3FBE3C-B30A-4E2A-A51F-B14E6902CC0A}" dt="2023-01-04T20:33:00.203" v="7955" actId="732"/>
          <ac:picMkLst>
            <pc:docMk/>
            <pc:sldMk cId="1758762587" sldId="281"/>
            <ac:picMk id="8" creationId="{74E12191-F036-48C3-B4A8-DD9A383D3AD9}"/>
          </ac:picMkLst>
        </pc:picChg>
        <pc:picChg chg="add mod">
          <ac:chgData name="Brekelmans, Niek (DNV External)" userId="71303c29-d051-4564-bcb2-3c26623e9238" providerId="ADAL" clId="{AF3FBE3C-B30A-4E2A-A51F-B14E6902CC0A}" dt="2023-01-04T14:58:56.713" v="4731" actId="1076"/>
          <ac:picMkLst>
            <pc:docMk/>
            <pc:sldMk cId="1758762587" sldId="281"/>
            <ac:picMk id="10242" creationId="{759D1F2C-C4D4-4DDF-B856-323B9959C39A}"/>
          </ac:picMkLst>
        </pc:picChg>
      </pc:sldChg>
      <pc:sldChg chg="addSp delSp modSp new mod modClrScheme chgLayout">
        <pc:chgData name="Brekelmans, Niek (DNV External)" userId="71303c29-d051-4564-bcb2-3c26623e9238" providerId="ADAL" clId="{AF3FBE3C-B30A-4E2A-A51F-B14E6902CC0A}" dt="2023-01-05T08:21:35.212" v="8066" actId="207"/>
        <pc:sldMkLst>
          <pc:docMk/>
          <pc:sldMk cId="135663329" sldId="282"/>
        </pc:sldMkLst>
        <pc:spChg chg="mod ord">
          <ac:chgData name="Brekelmans, Niek (DNV External)" userId="71303c29-d051-4564-bcb2-3c26623e9238" providerId="ADAL" clId="{AF3FBE3C-B30A-4E2A-A51F-B14E6902CC0A}" dt="2023-01-04T15:21:01.194" v="5485" actId="700"/>
          <ac:spMkLst>
            <pc:docMk/>
            <pc:sldMk cId="135663329" sldId="282"/>
            <ac:spMk id="2" creationId="{778A6397-1313-49B8-A0A4-0621902D7206}"/>
          </ac:spMkLst>
        </pc:spChg>
        <pc:spChg chg="add del mod ord">
          <ac:chgData name="Brekelmans, Niek (DNV External)" userId="71303c29-d051-4564-bcb2-3c26623e9238" providerId="ADAL" clId="{AF3FBE3C-B30A-4E2A-A51F-B14E6902CC0A}" dt="2023-01-04T15:21:46.410" v="5514" actId="14100"/>
          <ac:spMkLst>
            <pc:docMk/>
            <pc:sldMk cId="135663329" sldId="282"/>
            <ac:spMk id="3" creationId="{FB3A2404-77F8-4767-8456-6C665E9190C2}"/>
          </ac:spMkLst>
        </pc:spChg>
        <pc:spChg chg="mod ord">
          <ac:chgData name="Brekelmans, Niek (DNV External)" userId="71303c29-d051-4564-bcb2-3c26623e9238" providerId="ADAL" clId="{AF3FBE3C-B30A-4E2A-A51F-B14E6902CC0A}" dt="2023-01-04T15:21:01.194" v="5485" actId="700"/>
          <ac:spMkLst>
            <pc:docMk/>
            <pc:sldMk cId="135663329" sldId="282"/>
            <ac:spMk id="4" creationId="{D918267B-73B8-4D6A-81D9-D4DF475BEF45}"/>
          </ac:spMkLst>
        </pc:spChg>
        <pc:spChg chg="add del">
          <ac:chgData name="Brekelmans, Niek (DNV External)" userId="71303c29-d051-4564-bcb2-3c26623e9238" providerId="ADAL" clId="{AF3FBE3C-B30A-4E2A-A51F-B14E6902CC0A}" dt="2023-01-04T15:15:20.955" v="5206" actId="22"/>
          <ac:spMkLst>
            <pc:docMk/>
            <pc:sldMk cId="135663329" sldId="282"/>
            <ac:spMk id="8" creationId="{5C91C274-34F1-4A56-9282-CC271DF2DECA}"/>
          </ac:spMkLst>
        </pc:spChg>
        <pc:spChg chg="add mod">
          <ac:chgData name="Brekelmans, Niek (DNV External)" userId="71303c29-d051-4564-bcb2-3c26623e9238" providerId="ADAL" clId="{AF3FBE3C-B30A-4E2A-A51F-B14E6902CC0A}" dt="2023-01-05T08:21:35.212" v="8066" actId="207"/>
          <ac:spMkLst>
            <pc:docMk/>
            <pc:sldMk cId="135663329" sldId="282"/>
            <ac:spMk id="10" creationId="{89022DCB-2C33-4121-841F-EA6802853E3C}"/>
          </ac:spMkLst>
        </pc:spChg>
        <pc:spChg chg="add del mod">
          <ac:chgData name="Brekelmans, Niek (DNV External)" userId="71303c29-d051-4564-bcb2-3c26623e9238" providerId="ADAL" clId="{AF3FBE3C-B30A-4E2A-A51F-B14E6902CC0A}" dt="2023-01-04T15:15:33.218" v="5209" actId="478"/>
          <ac:spMkLst>
            <pc:docMk/>
            <pc:sldMk cId="135663329" sldId="282"/>
            <ac:spMk id="10" creationId="{B88C30CA-331F-4E32-AA23-3A4299A9A42C}"/>
          </ac:spMkLst>
        </pc:spChg>
        <pc:spChg chg="add mod ord">
          <ac:chgData name="Brekelmans, Niek (DNV External)" userId="71303c29-d051-4564-bcb2-3c26623e9238" providerId="ADAL" clId="{AF3FBE3C-B30A-4E2A-A51F-B14E6902CC0A}" dt="2023-01-04T15:21:08.381" v="5498" actId="20577"/>
          <ac:spMkLst>
            <pc:docMk/>
            <pc:sldMk cId="135663329" sldId="282"/>
            <ac:spMk id="11" creationId="{EBF7BCC7-01B4-4924-A5EB-5432E3F6A093}"/>
          </ac:spMkLst>
        </pc:spChg>
        <pc:spChg chg="add del mod ord">
          <ac:chgData name="Brekelmans, Niek (DNV External)" userId="71303c29-d051-4564-bcb2-3c26623e9238" providerId="ADAL" clId="{AF3FBE3C-B30A-4E2A-A51F-B14E6902CC0A}" dt="2023-01-04T15:21:21.022" v="5500" actId="478"/>
          <ac:spMkLst>
            <pc:docMk/>
            <pc:sldMk cId="135663329" sldId="282"/>
            <ac:spMk id="13" creationId="{79397830-CEF1-4A7C-922D-29928D2B2640}"/>
          </ac:spMkLst>
        </pc:spChg>
        <pc:spChg chg="add del mod ord">
          <ac:chgData name="Brekelmans, Niek (DNV External)" userId="71303c29-d051-4564-bcb2-3c26623e9238" providerId="ADAL" clId="{AF3FBE3C-B30A-4E2A-A51F-B14E6902CC0A}" dt="2023-01-04T15:23:18.182" v="5611" actId="12084"/>
          <ac:spMkLst>
            <pc:docMk/>
            <pc:sldMk cId="135663329" sldId="282"/>
            <ac:spMk id="14" creationId="{B2E6AC61-EE0A-4501-A66B-97DB1F2E97D8}"/>
          </ac:spMkLst>
        </pc:spChg>
        <pc:graphicFrameChg chg="add mod">
          <ac:chgData name="Brekelmans, Niek (DNV External)" userId="71303c29-d051-4564-bcb2-3c26623e9238" providerId="ADAL" clId="{AF3FBE3C-B30A-4E2A-A51F-B14E6902CC0A}" dt="2023-01-04T20:32:34.345" v="7954" actId="14100"/>
          <ac:graphicFrameMkLst>
            <pc:docMk/>
            <pc:sldMk cId="135663329" sldId="282"/>
            <ac:graphicFrameMk id="15" creationId="{7FFF6ECA-09DE-4026-AA86-6590E7074927}"/>
          </ac:graphicFrameMkLst>
        </pc:graphicFrameChg>
        <pc:picChg chg="add del mod">
          <ac:chgData name="Brekelmans, Niek (DNV External)" userId="71303c29-d051-4564-bcb2-3c26623e9238" providerId="ADAL" clId="{AF3FBE3C-B30A-4E2A-A51F-B14E6902CC0A}" dt="2023-01-04T14:59:59.436" v="4772"/>
          <ac:picMkLst>
            <pc:docMk/>
            <pc:sldMk cId="135663329" sldId="282"/>
            <ac:picMk id="5" creationId="{A879AA91-13F2-461B-884B-A17D344B7ED4}"/>
          </ac:picMkLst>
        </pc:picChg>
        <pc:picChg chg="add del mod">
          <ac:chgData name="Brekelmans, Niek (DNV External)" userId="71303c29-d051-4564-bcb2-3c26623e9238" providerId="ADAL" clId="{AF3FBE3C-B30A-4E2A-A51F-B14E6902CC0A}" dt="2023-01-05T07:56:40.749" v="8001" actId="478"/>
          <ac:picMkLst>
            <pc:docMk/>
            <pc:sldMk cId="135663329" sldId="282"/>
            <ac:picMk id="6" creationId="{944B5226-DD73-42AE-BEF8-1DD2E8C2A095}"/>
          </ac:picMkLst>
        </pc:picChg>
        <pc:picChg chg="add mod">
          <ac:chgData name="Brekelmans, Niek (DNV External)" userId="71303c29-d051-4564-bcb2-3c26623e9238" providerId="ADAL" clId="{AF3FBE3C-B30A-4E2A-A51F-B14E6902CC0A}" dt="2023-01-05T07:57:58.818" v="8063" actId="1076"/>
          <ac:picMkLst>
            <pc:docMk/>
            <pc:sldMk cId="135663329" sldId="282"/>
            <ac:picMk id="7" creationId="{CBB7A8A8-9432-495E-A73F-F8A0B828DC53}"/>
          </ac:picMkLst>
        </pc:picChg>
      </pc:sldChg>
      <pc:sldChg chg="addSp delSp modSp add mod modClrScheme chgLayout">
        <pc:chgData name="Brekelmans, Niek (DNV External)" userId="71303c29-d051-4564-bcb2-3c26623e9238" providerId="ADAL" clId="{AF3FBE3C-B30A-4E2A-A51F-B14E6902CC0A}" dt="2023-01-04T15:35:00.790" v="5885" actId="20577"/>
        <pc:sldMkLst>
          <pc:docMk/>
          <pc:sldMk cId="1303226365" sldId="283"/>
        </pc:sldMkLst>
        <pc:spChg chg="mod ord">
          <ac:chgData name="Brekelmans, Niek (DNV External)" userId="71303c29-d051-4564-bcb2-3c26623e9238" providerId="ADAL" clId="{AF3FBE3C-B30A-4E2A-A51F-B14E6902CC0A}" dt="2023-01-04T15:24:53.597" v="5627" actId="700"/>
          <ac:spMkLst>
            <pc:docMk/>
            <pc:sldMk cId="1303226365" sldId="283"/>
            <ac:spMk id="2" creationId="{778A6397-1313-49B8-A0A4-0621902D7206}"/>
          </ac:spMkLst>
        </pc:spChg>
        <pc:spChg chg="mod ord">
          <ac:chgData name="Brekelmans, Niek (DNV External)" userId="71303c29-d051-4564-bcb2-3c26623e9238" providerId="ADAL" clId="{AF3FBE3C-B30A-4E2A-A51F-B14E6902CC0A}" dt="2023-01-04T15:35:00.790" v="5885" actId="20577"/>
          <ac:spMkLst>
            <pc:docMk/>
            <pc:sldMk cId="1303226365" sldId="283"/>
            <ac:spMk id="3" creationId="{FB3A2404-77F8-4767-8456-6C665E9190C2}"/>
          </ac:spMkLst>
        </pc:spChg>
        <pc:spChg chg="mod ord">
          <ac:chgData name="Brekelmans, Niek (DNV External)" userId="71303c29-d051-4564-bcb2-3c26623e9238" providerId="ADAL" clId="{AF3FBE3C-B30A-4E2A-A51F-B14E6902CC0A}" dt="2023-01-04T15:24:53.597" v="5627" actId="700"/>
          <ac:spMkLst>
            <pc:docMk/>
            <pc:sldMk cId="1303226365" sldId="283"/>
            <ac:spMk id="4" creationId="{D918267B-73B8-4D6A-81D9-D4DF475BEF45}"/>
          </ac:spMkLst>
        </pc:spChg>
        <pc:spChg chg="add mod ord">
          <ac:chgData name="Brekelmans, Niek (DNV External)" userId="71303c29-d051-4564-bcb2-3c26623e9238" providerId="ADAL" clId="{AF3FBE3C-B30A-4E2A-A51F-B14E6902CC0A}" dt="2023-01-04T15:25:07.195" v="5641" actId="20577"/>
          <ac:spMkLst>
            <pc:docMk/>
            <pc:sldMk cId="1303226365" sldId="283"/>
            <ac:spMk id="5" creationId="{73398079-0735-42C0-B750-54378CD3D871}"/>
          </ac:spMkLst>
        </pc:spChg>
        <pc:spChg chg="add del mod ord">
          <ac:chgData name="Brekelmans, Niek (DNV External)" userId="71303c29-d051-4564-bcb2-3c26623e9238" providerId="ADAL" clId="{AF3FBE3C-B30A-4E2A-A51F-B14E6902CC0A}" dt="2023-01-04T15:33:34.689" v="5855" actId="12084"/>
          <ac:spMkLst>
            <pc:docMk/>
            <pc:sldMk cId="1303226365" sldId="283"/>
            <ac:spMk id="7" creationId="{26E365F5-A72E-453F-A65B-30FF1E8B9EAD}"/>
          </ac:spMkLst>
        </pc:spChg>
        <pc:spChg chg="del mod ord">
          <ac:chgData name="Brekelmans, Niek (DNV External)" userId="71303c29-d051-4564-bcb2-3c26623e9238" providerId="ADAL" clId="{AF3FBE3C-B30A-4E2A-A51F-B14E6902CC0A}" dt="2023-01-04T15:24:53.597" v="5627" actId="700"/>
          <ac:spMkLst>
            <pc:docMk/>
            <pc:sldMk cId="1303226365" sldId="283"/>
            <ac:spMk id="11" creationId="{EBF7BCC7-01B4-4924-A5EB-5432E3F6A093}"/>
          </ac:spMkLst>
        </pc:spChg>
        <pc:spChg chg="del">
          <ac:chgData name="Brekelmans, Niek (DNV External)" userId="71303c29-d051-4564-bcb2-3c26623e9238" providerId="ADAL" clId="{AF3FBE3C-B30A-4E2A-A51F-B14E6902CC0A}" dt="2023-01-04T15:24:38.629" v="5617" actId="478"/>
          <ac:spMkLst>
            <pc:docMk/>
            <pc:sldMk cId="1303226365" sldId="283"/>
            <ac:spMk id="13" creationId="{79397830-CEF1-4A7C-922D-29928D2B2640}"/>
          </ac:spMkLst>
        </pc:spChg>
        <pc:graphicFrameChg chg="add mod">
          <ac:chgData name="Brekelmans, Niek (DNV External)" userId="71303c29-d051-4564-bcb2-3c26623e9238" providerId="ADAL" clId="{AF3FBE3C-B30A-4E2A-A51F-B14E6902CC0A}" dt="2023-01-04T15:34:51.224" v="5883" actId="1367"/>
          <ac:graphicFrameMkLst>
            <pc:docMk/>
            <pc:sldMk cId="1303226365" sldId="283"/>
            <ac:graphicFrameMk id="8" creationId="{BF3EC657-36B8-44F3-B9D9-01A9331E6915}"/>
          </ac:graphicFrameMkLst>
        </pc:graphicFrameChg>
        <pc:picChg chg="del">
          <ac:chgData name="Brekelmans, Niek (DNV External)" userId="71303c29-d051-4564-bcb2-3c26623e9238" providerId="ADAL" clId="{AF3FBE3C-B30A-4E2A-A51F-B14E6902CC0A}" dt="2023-01-04T15:24:49.538" v="5626" actId="478"/>
          <ac:picMkLst>
            <pc:docMk/>
            <pc:sldMk cId="1303226365" sldId="283"/>
            <ac:picMk id="6" creationId="{944B5226-DD73-42AE-BEF8-1DD2E8C2A095}"/>
          </ac:picMkLst>
        </pc:picChg>
      </pc:sldChg>
      <pc:sldChg chg="new del">
        <pc:chgData name="Brekelmans, Niek (DNV External)" userId="71303c29-d051-4564-bcb2-3c26623e9238" providerId="ADAL" clId="{AF3FBE3C-B30A-4E2A-A51F-B14E6902CC0A}" dt="2023-01-04T16:16:18.881" v="6862" actId="680"/>
        <pc:sldMkLst>
          <pc:docMk/>
          <pc:sldMk cId="2531966518" sldId="284"/>
        </pc:sldMkLst>
      </pc:sldChg>
      <pc:sldMasterChg chg="addSp delSp modSp mod modSldLayout">
        <pc:chgData name="Brekelmans, Niek (DNV External)" userId="71303c29-d051-4564-bcb2-3c26623e9238" providerId="ADAL" clId="{AF3FBE3C-B30A-4E2A-A51F-B14E6902CC0A}" dt="2023-01-05T08:28:37.360" v="8151"/>
        <pc:sldMasterMkLst>
          <pc:docMk/>
          <pc:sldMasterMk cId="438226050" sldId="2147483648"/>
        </pc:sldMasterMkLst>
        <pc:spChg chg="mod">
          <ac:chgData name="Brekelmans, Niek (DNV External)" userId="71303c29-d051-4564-bcb2-3c26623e9238" providerId="ADAL" clId="{AF3FBE3C-B30A-4E2A-A51F-B14E6902CC0A}" dt="2023-01-05T08:26:42.892" v="8090" actId="20577"/>
          <ac:spMkLst>
            <pc:docMk/>
            <pc:sldMasterMk cId="438226050" sldId="2147483648"/>
            <ac:spMk id="16" creationId="{00000000-0000-0000-0000-000000000000}"/>
          </ac:spMkLst>
        </pc:spChg>
        <pc:picChg chg="add del mod">
          <ac:chgData name="Brekelmans, Niek (DNV External)" userId="71303c29-d051-4564-bcb2-3c26623e9238" providerId="ADAL" clId="{AF3FBE3C-B30A-4E2A-A51F-B14E6902CC0A}" dt="2023-01-04T12:57:03.104" v="2401" actId="478"/>
          <ac:picMkLst>
            <pc:docMk/>
            <pc:sldMasterMk cId="438226050" sldId="2147483648"/>
            <ac:picMk id="47" creationId="{3AD9CA5C-6D7E-4876-803F-A8AAD0535AA2}"/>
          </ac:picMkLst>
        </pc:picChg>
        <pc:sldLayoutChg chg="addSp delSp modSp mod">
          <pc:chgData name="Brekelmans, Niek (DNV External)" userId="71303c29-d051-4564-bcb2-3c26623e9238" providerId="ADAL" clId="{AF3FBE3C-B30A-4E2A-A51F-B14E6902CC0A}" dt="2023-01-05T08:26:13.640" v="8080" actId="20577"/>
          <pc:sldLayoutMkLst>
            <pc:docMk/>
            <pc:sldMasterMk cId="438226050" sldId="2147483648"/>
            <pc:sldLayoutMk cId="3445393091" sldId="2147483649"/>
          </pc:sldLayoutMkLst>
          <pc:spChg chg="mod">
            <ac:chgData name="Brekelmans, Niek (DNV External)" userId="71303c29-d051-4564-bcb2-3c26623e9238" providerId="ADAL" clId="{AF3FBE3C-B30A-4E2A-A51F-B14E6902CC0A}" dt="2023-01-05T08:26:13.640" v="8080" actId="20577"/>
            <ac:spMkLst>
              <pc:docMk/>
              <pc:sldMasterMk cId="438226050" sldId="2147483648"/>
              <pc:sldLayoutMk cId="3445393091" sldId="2147483649"/>
              <ac:spMk id="19" creationId="{33759508-D1FD-40CE-9331-F01D5EE3CCBE}"/>
            </ac:spMkLst>
          </pc:spChg>
          <pc:picChg chg="add del">
            <ac:chgData name="Brekelmans, Niek (DNV External)" userId="71303c29-d051-4564-bcb2-3c26623e9238" providerId="ADAL" clId="{AF3FBE3C-B30A-4E2A-A51F-B14E6902CC0A}" dt="2023-01-04T12:55:34.064" v="2394" actId="478"/>
            <ac:picMkLst>
              <pc:docMk/>
              <pc:sldMasterMk cId="438226050" sldId="2147483648"/>
              <pc:sldLayoutMk cId="3445393091" sldId="2147483649"/>
              <ac:picMk id="27" creationId="{3A5FFB45-3585-4395-809E-0CF65EFB70E4}"/>
            </ac:picMkLst>
          </pc:picChg>
          <pc:picChg chg="add del mod">
            <ac:chgData name="Brekelmans, Niek (DNV External)" userId="71303c29-d051-4564-bcb2-3c26623e9238" providerId="ADAL" clId="{AF3FBE3C-B30A-4E2A-A51F-B14E6902CC0A}" dt="2023-01-04T12:55:32.911" v="2393" actId="21"/>
            <ac:picMkLst>
              <pc:docMk/>
              <pc:sldMasterMk cId="438226050" sldId="2147483648"/>
              <pc:sldLayoutMk cId="3445393091" sldId="2147483649"/>
              <ac:picMk id="30" creationId="{4DF40C16-6544-4787-97DE-663911567E91}"/>
            </ac:picMkLst>
          </pc:picChg>
          <pc:picChg chg="add mod">
            <ac:chgData name="Brekelmans, Niek (DNV External)" userId="71303c29-d051-4564-bcb2-3c26623e9238" providerId="ADAL" clId="{AF3FBE3C-B30A-4E2A-A51F-B14E6902CC0A}" dt="2023-01-04T12:55:34.485" v="2395"/>
            <ac:picMkLst>
              <pc:docMk/>
              <pc:sldMasterMk cId="438226050" sldId="2147483648"/>
              <pc:sldLayoutMk cId="3445393091" sldId="2147483649"/>
              <ac:picMk id="37" creationId="{C852BF6B-39D9-4784-B527-A33CB9976089}"/>
            </ac:picMkLst>
          </pc:picChg>
        </pc:sldLayoutChg>
        <pc:sldLayoutChg chg="modSp mod">
          <pc:chgData name="Brekelmans, Niek (DNV External)" userId="71303c29-d051-4564-bcb2-3c26623e9238" providerId="ADAL" clId="{AF3FBE3C-B30A-4E2A-A51F-B14E6902CC0A}" dt="2023-01-05T08:27:46.233" v="8121"/>
          <pc:sldLayoutMkLst>
            <pc:docMk/>
            <pc:sldMasterMk cId="438226050" sldId="2147483648"/>
            <pc:sldLayoutMk cId="2092900003" sldId="2147483651"/>
          </pc:sldLayoutMkLst>
          <pc:spChg chg="mod">
            <ac:chgData name="Brekelmans, Niek (DNV External)" userId="71303c29-d051-4564-bcb2-3c26623e9238" providerId="ADAL" clId="{AF3FBE3C-B30A-4E2A-A51F-B14E6902CC0A}" dt="2023-01-05T08:27:46.233" v="8121"/>
            <ac:spMkLst>
              <pc:docMk/>
              <pc:sldMasterMk cId="438226050" sldId="2147483648"/>
              <pc:sldLayoutMk cId="2092900003" sldId="2147483651"/>
              <ac:spMk id="10" creationId="{AD49DE91-72EC-4016-8964-B40560EF5373}"/>
            </ac:spMkLst>
          </pc:spChg>
        </pc:sldLayoutChg>
        <pc:sldLayoutChg chg="modSp mod">
          <pc:chgData name="Brekelmans, Niek (DNV External)" userId="71303c29-d051-4564-bcb2-3c26623e9238" providerId="ADAL" clId="{AF3FBE3C-B30A-4E2A-A51F-B14E6902CC0A}" dt="2023-01-05T08:27:27.650" v="8105" actId="1036"/>
          <pc:sldLayoutMkLst>
            <pc:docMk/>
            <pc:sldMasterMk cId="438226050" sldId="2147483648"/>
            <pc:sldLayoutMk cId="3393400478" sldId="2147483661"/>
          </pc:sldLayoutMkLst>
          <pc:spChg chg="mod">
            <ac:chgData name="Brekelmans, Niek (DNV External)" userId="71303c29-d051-4564-bcb2-3c26623e9238" providerId="ADAL" clId="{AF3FBE3C-B30A-4E2A-A51F-B14E6902CC0A}" dt="2023-01-05T08:27:27.650" v="8105" actId="1036"/>
            <ac:spMkLst>
              <pc:docMk/>
              <pc:sldMasterMk cId="438226050" sldId="2147483648"/>
              <pc:sldLayoutMk cId="3393400478" sldId="2147483661"/>
              <ac:spMk id="8" creationId="{00000000-0000-0000-0000-000000000000}"/>
            </ac:spMkLst>
          </pc:spChg>
        </pc:sldLayoutChg>
        <pc:sldLayoutChg chg="modSp mod">
          <pc:chgData name="Brekelmans, Niek (DNV External)" userId="71303c29-d051-4564-bcb2-3c26623e9238" providerId="ADAL" clId="{AF3FBE3C-B30A-4E2A-A51F-B14E6902CC0A}" dt="2023-01-05T08:28:15.547" v="8136"/>
          <pc:sldLayoutMkLst>
            <pc:docMk/>
            <pc:sldMasterMk cId="438226050" sldId="2147483648"/>
            <pc:sldLayoutMk cId="4118495628" sldId="2147483664"/>
          </pc:sldLayoutMkLst>
          <pc:spChg chg="mod">
            <ac:chgData name="Brekelmans, Niek (DNV External)" userId="71303c29-d051-4564-bcb2-3c26623e9238" providerId="ADAL" clId="{AF3FBE3C-B30A-4E2A-A51F-B14E6902CC0A}" dt="2023-01-05T08:28:15.547" v="8136"/>
            <ac:spMkLst>
              <pc:docMk/>
              <pc:sldMasterMk cId="438226050" sldId="2147483648"/>
              <pc:sldLayoutMk cId="4118495628" sldId="2147483664"/>
              <ac:spMk id="15" creationId="{5E6CBA46-0BD0-48FA-8FB9-5998CF0BE074}"/>
            </ac:spMkLst>
          </pc:spChg>
        </pc:sldLayoutChg>
        <pc:sldLayoutChg chg="modSp mod">
          <pc:chgData name="Brekelmans, Niek (DNV External)" userId="71303c29-d051-4564-bcb2-3c26623e9238" providerId="ADAL" clId="{AF3FBE3C-B30A-4E2A-A51F-B14E6902CC0A}" dt="2023-01-05T08:28:37.360" v="8151"/>
          <pc:sldLayoutMkLst>
            <pc:docMk/>
            <pc:sldMasterMk cId="438226050" sldId="2147483648"/>
            <pc:sldLayoutMk cId="3814879809" sldId="2147483667"/>
          </pc:sldLayoutMkLst>
          <pc:spChg chg="mod">
            <ac:chgData name="Brekelmans, Niek (DNV External)" userId="71303c29-d051-4564-bcb2-3c26623e9238" providerId="ADAL" clId="{AF3FBE3C-B30A-4E2A-A51F-B14E6902CC0A}" dt="2023-01-05T08:28:37.360" v="8151"/>
            <ac:spMkLst>
              <pc:docMk/>
              <pc:sldMasterMk cId="438226050" sldId="2147483648"/>
              <pc:sldLayoutMk cId="3814879809" sldId="2147483667"/>
              <ac:spMk id="28" creationId="{D32510BA-5DCF-4A7B-89DB-D5A3E2A78239}"/>
            </ac:spMkLst>
          </pc:spChg>
        </pc:sldLayoutChg>
        <pc:sldLayoutChg chg="modSp mod">
          <pc:chgData name="Brekelmans, Niek (DNV External)" userId="71303c29-d051-4564-bcb2-3c26623e9238" providerId="ADAL" clId="{AF3FBE3C-B30A-4E2A-A51F-B14E6902CC0A}" dt="2023-01-05T08:27:39.836" v="8116"/>
          <pc:sldLayoutMkLst>
            <pc:docMk/>
            <pc:sldMasterMk cId="438226050" sldId="2147483648"/>
            <pc:sldLayoutMk cId="677404348" sldId="2147483674"/>
          </pc:sldLayoutMkLst>
          <pc:spChg chg="mod">
            <ac:chgData name="Brekelmans, Niek (DNV External)" userId="71303c29-d051-4564-bcb2-3c26623e9238" providerId="ADAL" clId="{AF3FBE3C-B30A-4E2A-A51F-B14E6902CC0A}" dt="2023-01-05T08:27:39.836" v="8116"/>
            <ac:spMkLst>
              <pc:docMk/>
              <pc:sldMasterMk cId="438226050" sldId="2147483648"/>
              <pc:sldLayoutMk cId="677404348" sldId="2147483674"/>
              <ac:spMk id="18" creationId="{1BACBB39-DAB4-4191-818A-2C30244CF39A}"/>
            </ac:spMkLst>
          </pc:spChg>
        </pc:sldLayoutChg>
        <pc:sldLayoutChg chg="modSp mod">
          <pc:chgData name="Brekelmans, Niek (DNV External)" userId="71303c29-d051-4564-bcb2-3c26623e9238" providerId="ADAL" clId="{AF3FBE3C-B30A-4E2A-A51F-B14E6902CC0A}" dt="2023-01-05T08:27:16.768" v="8100" actId="20577"/>
          <pc:sldLayoutMkLst>
            <pc:docMk/>
            <pc:sldMasterMk cId="438226050" sldId="2147483648"/>
            <pc:sldLayoutMk cId="1023205579" sldId="2147483678"/>
          </pc:sldLayoutMkLst>
          <pc:spChg chg="mod">
            <ac:chgData name="Brekelmans, Niek (DNV External)" userId="71303c29-d051-4564-bcb2-3c26623e9238" providerId="ADAL" clId="{AF3FBE3C-B30A-4E2A-A51F-B14E6902CC0A}" dt="2023-01-05T08:27:16.768" v="8100" actId="20577"/>
            <ac:spMkLst>
              <pc:docMk/>
              <pc:sldMasterMk cId="438226050" sldId="2147483648"/>
              <pc:sldLayoutMk cId="1023205579" sldId="2147483678"/>
              <ac:spMk id="40" creationId="{1DB9ED39-CFDE-4196-AB07-F0AC0AB1579B}"/>
            </ac:spMkLst>
          </pc:spChg>
        </pc:sldLayoutChg>
        <pc:sldLayoutChg chg="addSp delSp modSp mod">
          <pc:chgData name="Brekelmans, Niek (DNV External)" userId="71303c29-d051-4564-bcb2-3c26623e9238" providerId="ADAL" clId="{AF3FBE3C-B30A-4E2A-A51F-B14E6902CC0A}" dt="2023-01-05T08:27:29.344" v="8107"/>
          <pc:sldLayoutMkLst>
            <pc:docMk/>
            <pc:sldMasterMk cId="438226050" sldId="2147483648"/>
            <pc:sldLayoutMk cId="2648780493" sldId="2147483679"/>
          </pc:sldLayoutMkLst>
          <pc:spChg chg="mod">
            <ac:chgData name="Brekelmans, Niek (DNV External)" userId="71303c29-d051-4564-bcb2-3c26623e9238" providerId="ADAL" clId="{AF3FBE3C-B30A-4E2A-A51F-B14E6902CC0A}" dt="2023-01-05T08:27:29.344" v="8107"/>
            <ac:spMkLst>
              <pc:docMk/>
              <pc:sldMasterMk cId="438226050" sldId="2147483648"/>
              <pc:sldLayoutMk cId="2648780493" sldId="2147483679"/>
              <ac:spMk id="40" creationId="{7E2B10C4-BD8D-4AE7-9B25-DFBE307FFE40}"/>
            </ac:spMkLst>
          </pc:spChg>
          <pc:picChg chg="add del mod">
            <ac:chgData name="Brekelmans, Niek (DNV External)" userId="71303c29-d051-4564-bcb2-3c26623e9238" providerId="ADAL" clId="{AF3FBE3C-B30A-4E2A-A51F-B14E6902CC0A}" dt="2023-01-04T12:55:46.377" v="2397"/>
            <ac:picMkLst>
              <pc:docMk/>
              <pc:sldMasterMk cId="438226050" sldId="2147483648"/>
              <pc:sldLayoutMk cId="2648780493" sldId="2147483679"/>
              <ac:picMk id="23" creationId="{46870D61-CD3A-4061-891A-B61AC28E450E}"/>
            </ac:picMkLst>
          </pc:picChg>
        </pc:sldLayoutChg>
        <pc:sldLayoutChg chg="modSp mod">
          <pc:chgData name="Brekelmans, Niek (DNV External)" userId="71303c29-d051-4564-bcb2-3c26623e9238" providerId="ADAL" clId="{AF3FBE3C-B30A-4E2A-A51F-B14E6902CC0A}" dt="2023-01-05T08:27:52.893" v="8124"/>
          <pc:sldLayoutMkLst>
            <pc:docMk/>
            <pc:sldMasterMk cId="438226050" sldId="2147483648"/>
            <pc:sldLayoutMk cId="388514739" sldId="2147483683"/>
          </pc:sldLayoutMkLst>
          <pc:spChg chg="mod">
            <ac:chgData name="Brekelmans, Niek (DNV External)" userId="71303c29-d051-4564-bcb2-3c26623e9238" providerId="ADAL" clId="{AF3FBE3C-B30A-4E2A-A51F-B14E6902CC0A}" dt="2023-01-05T08:27:52.893" v="8124"/>
            <ac:spMkLst>
              <pc:docMk/>
              <pc:sldMasterMk cId="438226050" sldId="2147483648"/>
              <pc:sldLayoutMk cId="388514739" sldId="2147483683"/>
              <ac:spMk id="18" creationId="{D4FFA251-3F5C-4E9A-9A80-F62650B47305}"/>
            </ac:spMkLst>
          </pc:spChg>
        </pc:sldLayoutChg>
        <pc:sldLayoutChg chg="modSp mod">
          <pc:chgData name="Brekelmans, Niek (DNV External)" userId="71303c29-d051-4564-bcb2-3c26623e9238" providerId="ADAL" clId="{AF3FBE3C-B30A-4E2A-A51F-B14E6902CC0A}" dt="2023-01-05T08:28:06.600" v="8130"/>
          <pc:sldLayoutMkLst>
            <pc:docMk/>
            <pc:sldMasterMk cId="438226050" sldId="2147483648"/>
            <pc:sldLayoutMk cId="3259857504" sldId="2147483684"/>
          </pc:sldLayoutMkLst>
          <pc:spChg chg="mod">
            <ac:chgData name="Brekelmans, Niek (DNV External)" userId="71303c29-d051-4564-bcb2-3c26623e9238" providerId="ADAL" clId="{AF3FBE3C-B30A-4E2A-A51F-B14E6902CC0A}" dt="2023-01-05T08:28:06.600" v="8130"/>
            <ac:spMkLst>
              <pc:docMk/>
              <pc:sldMasterMk cId="438226050" sldId="2147483648"/>
              <pc:sldLayoutMk cId="3259857504" sldId="2147483684"/>
              <ac:spMk id="15" creationId="{3968F7D9-78C3-48F9-927A-B57089193350}"/>
            </ac:spMkLst>
          </pc:spChg>
        </pc:sldLayoutChg>
        <pc:sldLayoutChg chg="modSp mod">
          <pc:chgData name="Brekelmans, Niek (DNV External)" userId="71303c29-d051-4564-bcb2-3c26623e9238" providerId="ADAL" clId="{AF3FBE3C-B30A-4E2A-A51F-B14E6902CC0A}" dt="2023-01-05T08:28:12.097" v="8133"/>
          <pc:sldLayoutMkLst>
            <pc:docMk/>
            <pc:sldMasterMk cId="438226050" sldId="2147483648"/>
            <pc:sldLayoutMk cId="3426897024" sldId="2147483686"/>
          </pc:sldLayoutMkLst>
          <pc:spChg chg="mod">
            <ac:chgData name="Brekelmans, Niek (DNV External)" userId="71303c29-d051-4564-bcb2-3c26623e9238" providerId="ADAL" clId="{AF3FBE3C-B30A-4E2A-A51F-B14E6902CC0A}" dt="2023-01-05T08:28:12.097" v="8133"/>
            <ac:spMkLst>
              <pc:docMk/>
              <pc:sldMasterMk cId="438226050" sldId="2147483648"/>
              <pc:sldLayoutMk cId="3426897024" sldId="2147483686"/>
              <ac:spMk id="22" creationId="{CA5DA168-821C-4063-906D-4954EC9A254E}"/>
            </ac:spMkLst>
          </pc:spChg>
        </pc:sldLayoutChg>
        <pc:sldLayoutChg chg="modSp mod">
          <pc:chgData name="Brekelmans, Niek (DNV External)" userId="71303c29-d051-4564-bcb2-3c26623e9238" providerId="ADAL" clId="{AF3FBE3C-B30A-4E2A-A51F-B14E6902CC0A}" dt="2023-01-05T08:28:26.541" v="8145"/>
          <pc:sldLayoutMkLst>
            <pc:docMk/>
            <pc:sldMasterMk cId="438226050" sldId="2147483648"/>
            <pc:sldLayoutMk cId="2660691095" sldId="2147483690"/>
          </pc:sldLayoutMkLst>
          <pc:spChg chg="mod">
            <ac:chgData name="Brekelmans, Niek (DNV External)" userId="71303c29-d051-4564-bcb2-3c26623e9238" providerId="ADAL" clId="{AF3FBE3C-B30A-4E2A-A51F-B14E6902CC0A}" dt="2023-01-05T08:28:26.541" v="8145"/>
            <ac:spMkLst>
              <pc:docMk/>
              <pc:sldMasterMk cId="438226050" sldId="2147483648"/>
              <pc:sldLayoutMk cId="2660691095" sldId="2147483690"/>
              <ac:spMk id="15" creationId="{5E6CBA46-0BD0-48FA-8FB9-5998CF0BE074}"/>
            </ac:spMkLst>
          </pc:spChg>
        </pc:sldLayoutChg>
        <pc:sldLayoutChg chg="modSp mod">
          <pc:chgData name="Brekelmans, Niek (DNV External)" userId="71303c29-d051-4564-bcb2-3c26623e9238" providerId="ADAL" clId="{AF3FBE3C-B30A-4E2A-A51F-B14E6902CC0A}" dt="2023-01-05T08:28:29.263" v="8148"/>
          <pc:sldLayoutMkLst>
            <pc:docMk/>
            <pc:sldMasterMk cId="438226050" sldId="2147483648"/>
            <pc:sldLayoutMk cId="4063856068" sldId="2147483691"/>
          </pc:sldLayoutMkLst>
          <pc:spChg chg="mod">
            <ac:chgData name="Brekelmans, Niek (DNV External)" userId="71303c29-d051-4564-bcb2-3c26623e9238" providerId="ADAL" clId="{AF3FBE3C-B30A-4E2A-A51F-B14E6902CC0A}" dt="2023-01-05T08:28:29.263" v="8148"/>
            <ac:spMkLst>
              <pc:docMk/>
              <pc:sldMasterMk cId="438226050" sldId="2147483648"/>
              <pc:sldLayoutMk cId="4063856068" sldId="2147483691"/>
              <ac:spMk id="15" creationId="{5E6CBA46-0BD0-48FA-8FB9-5998CF0BE074}"/>
            </ac:spMkLst>
          </pc:spChg>
        </pc:sldLayoutChg>
        <pc:sldLayoutChg chg="modSp mod">
          <pc:chgData name="Brekelmans, Niek (DNV External)" userId="71303c29-d051-4564-bcb2-3c26623e9238" providerId="ADAL" clId="{AF3FBE3C-B30A-4E2A-A51F-B14E6902CC0A}" dt="2023-01-05T08:28:20.727" v="8139"/>
          <pc:sldLayoutMkLst>
            <pc:docMk/>
            <pc:sldMasterMk cId="438226050" sldId="2147483648"/>
            <pc:sldLayoutMk cId="1363615765" sldId="2147483695"/>
          </pc:sldLayoutMkLst>
          <pc:spChg chg="mod">
            <ac:chgData name="Brekelmans, Niek (DNV External)" userId="71303c29-d051-4564-bcb2-3c26623e9238" providerId="ADAL" clId="{AF3FBE3C-B30A-4E2A-A51F-B14E6902CC0A}" dt="2023-01-05T08:28:20.727" v="8139"/>
            <ac:spMkLst>
              <pc:docMk/>
              <pc:sldMasterMk cId="438226050" sldId="2147483648"/>
              <pc:sldLayoutMk cId="1363615765" sldId="2147483695"/>
              <ac:spMk id="15" creationId="{5E6CBA46-0BD0-48FA-8FB9-5998CF0BE074}"/>
            </ac:spMkLst>
          </pc:spChg>
        </pc:sldLayoutChg>
        <pc:sldLayoutChg chg="modSp mod">
          <pc:chgData name="Brekelmans, Niek (DNV External)" userId="71303c29-d051-4564-bcb2-3c26623e9238" providerId="ADAL" clId="{AF3FBE3C-B30A-4E2A-A51F-B14E6902CC0A}" dt="2023-01-05T08:28:23.485" v="8142"/>
          <pc:sldLayoutMkLst>
            <pc:docMk/>
            <pc:sldMasterMk cId="438226050" sldId="2147483648"/>
            <pc:sldLayoutMk cId="2556175299" sldId="2147483696"/>
          </pc:sldLayoutMkLst>
          <pc:spChg chg="mod">
            <ac:chgData name="Brekelmans, Niek (DNV External)" userId="71303c29-d051-4564-bcb2-3c26623e9238" providerId="ADAL" clId="{AF3FBE3C-B30A-4E2A-A51F-B14E6902CC0A}" dt="2023-01-05T08:28:23.485" v="8142"/>
            <ac:spMkLst>
              <pc:docMk/>
              <pc:sldMasterMk cId="438226050" sldId="2147483648"/>
              <pc:sldLayoutMk cId="2556175299" sldId="2147483696"/>
              <ac:spMk id="15" creationId="{5E6CBA46-0BD0-48FA-8FB9-5998CF0BE074}"/>
            </ac:spMkLst>
          </pc:spChg>
        </pc:sldLayoutChg>
        <pc:sldLayoutChg chg="modSp mod">
          <pc:chgData name="Brekelmans, Niek (DNV External)" userId="71303c29-d051-4564-bcb2-3c26623e9238" providerId="ADAL" clId="{AF3FBE3C-B30A-4E2A-A51F-B14E6902CC0A}" dt="2023-01-05T08:28:00.377" v="8127"/>
          <pc:sldLayoutMkLst>
            <pc:docMk/>
            <pc:sldMasterMk cId="438226050" sldId="2147483648"/>
            <pc:sldLayoutMk cId="2022311680" sldId="2147483699"/>
          </pc:sldLayoutMkLst>
          <pc:spChg chg="mod">
            <ac:chgData name="Brekelmans, Niek (DNV External)" userId="71303c29-d051-4564-bcb2-3c26623e9238" providerId="ADAL" clId="{AF3FBE3C-B30A-4E2A-A51F-B14E6902CC0A}" dt="2023-01-05T08:28:00.377" v="8127"/>
            <ac:spMkLst>
              <pc:docMk/>
              <pc:sldMasterMk cId="438226050" sldId="2147483648"/>
              <pc:sldLayoutMk cId="2022311680" sldId="2147483699"/>
              <ac:spMk id="15" creationId="{3968F7D9-78C3-48F9-927A-B57089193350}"/>
            </ac:spMkLst>
          </pc:spChg>
        </pc:sldLayoutChg>
      </pc:sldMasterChg>
    </pc:docChg>
  </pc:docChgLst>
  <pc:docChgLst>
    <pc:chgData name="Brekelmans, Niek (DNV External)" userId="71303c29-d051-4564-bcb2-3c26623e9238" providerId="ADAL" clId="{BD572058-E849-45B7-B503-6E43F6FB52C0}"/>
    <pc:docChg chg="undo redo custSel addSld delSld modSld sldOrd modMainMaster">
      <pc:chgData name="Brekelmans, Niek (DNV External)" userId="71303c29-d051-4564-bcb2-3c26623e9238" providerId="ADAL" clId="{BD572058-E849-45B7-B503-6E43F6FB52C0}" dt="2023-01-30T10:44:07.255" v="5608" actId="14100"/>
      <pc:docMkLst>
        <pc:docMk/>
      </pc:docMkLst>
      <pc:sldChg chg="modSp mod">
        <pc:chgData name="Brekelmans, Niek (DNV External)" userId="71303c29-d051-4564-bcb2-3c26623e9238" providerId="ADAL" clId="{BD572058-E849-45B7-B503-6E43F6FB52C0}" dt="2023-01-30T08:04:47.492" v="5013" actId="14100"/>
        <pc:sldMkLst>
          <pc:docMk/>
          <pc:sldMk cId="1478619465" sldId="269"/>
        </pc:sldMkLst>
        <pc:spChg chg="mod">
          <ac:chgData name="Brekelmans, Niek (DNV External)" userId="71303c29-d051-4564-bcb2-3c26623e9238" providerId="ADAL" clId="{BD572058-E849-45B7-B503-6E43F6FB52C0}" dt="2023-01-30T08:04:47.492" v="5013" actId="14100"/>
          <ac:spMkLst>
            <pc:docMk/>
            <pc:sldMk cId="1478619465" sldId="269"/>
            <ac:spMk id="4" creationId="{EA82BE79-A8F1-48A1-9EEA-B6B3B190572E}"/>
          </ac:spMkLst>
        </pc:spChg>
      </pc:sldChg>
      <pc:sldChg chg="modSp mod">
        <pc:chgData name="Brekelmans, Niek (DNV External)" userId="71303c29-d051-4564-bcb2-3c26623e9238" providerId="ADAL" clId="{BD572058-E849-45B7-B503-6E43F6FB52C0}" dt="2023-01-29T14:11:24.419" v="3748" actId="20577"/>
        <pc:sldMkLst>
          <pc:docMk/>
          <pc:sldMk cId="172720224" sldId="270"/>
        </pc:sldMkLst>
        <pc:spChg chg="mod">
          <ac:chgData name="Brekelmans, Niek (DNV External)" userId="71303c29-d051-4564-bcb2-3c26623e9238" providerId="ADAL" clId="{BD572058-E849-45B7-B503-6E43F6FB52C0}" dt="2023-01-29T14:11:24.419" v="3748" actId="20577"/>
          <ac:spMkLst>
            <pc:docMk/>
            <pc:sldMk cId="172720224" sldId="270"/>
            <ac:spMk id="3" creationId="{D3336C63-3370-40CC-A68B-A5A3810417A0}"/>
          </ac:spMkLst>
        </pc:spChg>
      </pc:sldChg>
      <pc:sldChg chg="del">
        <pc:chgData name="Brekelmans, Niek (DNV External)" userId="71303c29-d051-4564-bcb2-3c26623e9238" providerId="ADAL" clId="{BD572058-E849-45B7-B503-6E43F6FB52C0}" dt="2023-01-29T20:57:26.084" v="4877" actId="47"/>
        <pc:sldMkLst>
          <pc:docMk/>
          <pc:sldMk cId="1991151289" sldId="271"/>
        </pc:sldMkLst>
      </pc:sldChg>
      <pc:sldChg chg="modSp mod ord">
        <pc:chgData name="Brekelmans, Niek (DNV External)" userId="71303c29-d051-4564-bcb2-3c26623e9238" providerId="ADAL" clId="{BD572058-E849-45B7-B503-6E43F6FB52C0}" dt="2023-01-28T18:41:44.291" v="1842" actId="27636"/>
        <pc:sldMkLst>
          <pc:docMk/>
          <pc:sldMk cId="34026805" sldId="272"/>
        </pc:sldMkLst>
        <pc:spChg chg="mod">
          <ac:chgData name="Brekelmans, Niek (DNV External)" userId="71303c29-d051-4564-bcb2-3c26623e9238" providerId="ADAL" clId="{BD572058-E849-45B7-B503-6E43F6FB52C0}" dt="2023-01-28T18:41:44.291" v="1842" actId="27636"/>
          <ac:spMkLst>
            <pc:docMk/>
            <pc:sldMk cId="34026805" sldId="272"/>
            <ac:spMk id="7" creationId="{5E51E7AE-49B9-4F1F-96AD-787C0707D301}"/>
          </ac:spMkLst>
        </pc:spChg>
      </pc:sldChg>
      <pc:sldChg chg="modSp mod">
        <pc:chgData name="Brekelmans, Niek (DNV External)" userId="71303c29-d051-4564-bcb2-3c26623e9238" providerId="ADAL" clId="{BD572058-E849-45B7-B503-6E43F6FB52C0}" dt="2023-01-29T12:52:15.169" v="2246" actId="732"/>
        <pc:sldMkLst>
          <pc:docMk/>
          <pc:sldMk cId="232696632" sldId="274"/>
        </pc:sldMkLst>
        <pc:picChg chg="mod modCrop">
          <ac:chgData name="Brekelmans, Niek (DNV External)" userId="71303c29-d051-4564-bcb2-3c26623e9238" providerId="ADAL" clId="{BD572058-E849-45B7-B503-6E43F6FB52C0}" dt="2023-01-29T12:52:15.169" v="2246" actId="732"/>
          <ac:picMkLst>
            <pc:docMk/>
            <pc:sldMk cId="232696632" sldId="274"/>
            <ac:picMk id="8" creationId="{D734B165-29B7-4F45-8E3B-1B36EFEC7DDA}"/>
          </ac:picMkLst>
        </pc:picChg>
      </pc:sldChg>
      <pc:sldChg chg="addSp delSp modSp mod">
        <pc:chgData name="Brekelmans, Niek (DNV External)" userId="71303c29-d051-4564-bcb2-3c26623e9238" providerId="ADAL" clId="{BD572058-E849-45B7-B503-6E43F6FB52C0}" dt="2023-01-28T16:36:59.042" v="1540" actId="14100"/>
        <pc:sldMkLst>
          <pc:docMk/>
          <pc:sldMk cId="2917061785" sldId="275"/>
        </pc:sldMkLst>
        <pc:spChg chg="add del mod">
          <ac:chgData name="Brekelmans, Niek (DNV External)" userId="71303c29-d051-4564-bcb2-3c26623e9238" providerId="ADAL" clId="{BD572058-E849-45B7-B503-6E43F6FB52C0}" dt="2023-01-28T16:36:48.497" v="1533" actId="478"/>
          <ac:spMkLst>
            <pc:docMk/>
            <pc:sldMk cId="2917061785" sldId="275"/>
            <ac:spMk id="4" creationId="{D064FB43-B543-43AB-BB0E-AAB2DA523D60}"/>
          </ac:spMkLst>
        </pc:spChg>
        <pc:spChg chg="add mod">
          <ac:chgData name="Brekelmans, Niek (DNV External)" userId="71303c29-d051-4564-bcb2-3c26623e9238" providerId="ADAL" clId="{BD572058-E849-45B7-B503-6E43F6FB52C0}" dt="2023-01-28T16:36:53.539" v="1537" actId="478"/>
          <ac:spMkLst>
            <pc:docMk/>
            <pc:sldMk cId="2917061785" sldId="275"/>
            <ac:spMk id="10" creationId="{3733F3A2-12F7-4F97-B30D-C5F11A75595A}"/>
          </ac:spMkLst>
        </pc:spChg>
        <pc:picChg chg="add del">
          <ac:chgData name="Brekelmans, Niek (DNV External)" userId="71303c29-d051-4564-bcb2-3c26623e9238" providerId="ADAL" clId="{BD572058-E849-45B7-B503-6E43F6FB52C0}" dt="2023-01-28T16:36:53.539" v="1537" actId="478"/>
          <ac:picMkLst>
            <pc:docMk/>
            <pc:sldMk cId="2917061785" sldId="275"/>
            <ac:picMk id="7" creationId="{5A4CB373-F2BE-4460-9036-581710D9A80B}"/>
          </ac:picMkLst>
        </pc:picChg>
        <pc:picChg chg="add mod">
          <ac:chgData name="Brekelmans, Niek (DNV External)" userId="71303c29-d051-4564-bcb2-3c26623e9238" providerId="ADAL" clId="{BD572058-E849-45B7-B503-6E43F6FB52C0}" dt="2023-01-28T16:36:45.976" v="1530"/>
          <ac:picMkLst>
            <pc:docMk/>
            <pc:sldMk cId="2917061785" sldId="275"/>
            <ac:picMk id="8" creationId="{B6B200F4-B011-4612-A6A9-30347D8EA724}"/>
          </ac:picMkLst>
        </pc:picChg>
        <pc:picChg chg="add mod">
          <ac:chgData name="Brekelmans, Niek (DNV External)" userId="71303c29-d051-4564-bcb2-3c26623e9238" providerId="ADAL" clId="{BD572058-E849-45B7-B503-6E43F6FB52C0}" dt="2023-01-28T16:36:48.488" v="1532"/>
          <ac:picMkLst>
            <pc:docMk/>
            <pc:sldMk cId="2917061785" sldId="275"/>
            <ac:picMk id="9" creationId="{CE57939C-BA26-44AD-8E17-25304184113F}"/>
          </ac:picMkLst>
        </pc:picChg>
        <pc:picChg chg="add mod">
          <ac:chgData name="Brekelmans, Niek (DNV External)" userId="71303c29-d051-4564-bcb2-3c26623e9238" providerId="ADAL" clId="{BD572058-E849-45B7-B503-6E43F6FB52C0}" dt="2023-01-28T16:36:59.042" v="1540" actId="14100"/>
          <ac:picMkLst>
            <pc:docMk/>
            <pc:sldMk cId="2917061785" sldId="275"/>
            <ac:picMk id="11" creationId="{CA46AF1B-1D09-4145-9FBA-3061555E7844}"/>
          </ac:picMkLst>
        </pc:picChg>
      </pc:sldChg>
      <pc:sldChg chg="addSp delSp modSp mod">
        <pc:chgData name="Brekelmans, Niek (DNV External)" userId="71303c29-d051-4564-bcb2-3c26623e9238" providerId="ADAL" clId="{BD572058-E849-45B7-B503-6E43F6FB52C0}" dt="2023-01-28T16:36:51.521" v="1536" actId="14100"/>
        <pc:sldMkLst>
          <pc:docMk/>
          <pc:sldMk cId="2135840036" sldId="276"/>
        </pc:sldMkLst>
        <pc:spChg chg="add del mod">
          <ac:chgData name="Brekelmans, Niek (DNV External)" userId="71303c29-d051-4564-bcb2-3c26623e9238" providerId="ADAL" clId="{BD572058-E849-45B7-B503-6E43F6FB52C0}" dt="2023-01-28T15:36:27.036" v="1515"/>
          <ac:spMkLst>
            <pc:docMk/>
            <pc:sldMk cId="2135840036" sldId="276"/>
            <ac:spMk id="4" creationId="{758D44B3-7247-4151-A193-AB1161AC65B4}"/>
          </ac:spMkLst>
        </pc:spChg>
        <pc:spChg chg="add del mod">
          <ac:chgData name="Brekelmans, Niek (DNV External)" userId="71303c29-d051-4564-bcb2-3c26623e9238" providerId="ADAL" clId="{BD572058-E849-45B7-B503-6E43F6FB52C0}" dt="2023-01-28T16:35:11.832" v="1519"/>
          <ac:spMkLst>
            <pc:docMk/>
            <pc:sldMk cId="2135840036" sldId="276"/>
            <ac:spMk id="9" creationId="{1BA1A0C4-95B1-4661-AEA3-867D19A37FD8}"/>
          </ac:spMkLst>
        </pc:spChg>
        <pc:spChg chg="mod">
          <ac:chgData name="Brekelmans, Niek (DNV External)" userId="71303c29-d051-4564-bcb2-3c26623e9238" providerId="ADAL" clId="{BD572058-E849-45B7-B503-6E43F6FB52C0}" dt="2023-01-28T16:36:48.501" v="1534" actId="20577"/>
          <ac:spMkLst>
            <pc:docMk/>
            <pc:sldMk cId="2135840036" sldId="276"/>
            <ac:spMk id="10" creationId="{55EB7BE3-95FC-4EFA-8874-2C3E26584B81}"/>
          </ac:spMkLst>
        </pc:spChg>
        <pc:picChg chg="del">
          <ac:chgData name="Brekelmans, Niek (DNV External)" userId="71303c29-d051-4564-bcb2-3c26623e9238" providerId="ADAL" clId="{BD572058-E849-45B7-B503-6E43F6FB52C0}" dt="2023-01-28T15:36:15.188" v="1514" actId="478"/>
          <ac:picMkLst>
            <pc:docMk/>
            <pc:sldMk cId="2135840036" sldId="276"/>
            <ac:picMk id="7" creationId="{178BC009-C199-401C-8374-9F27B36EAB51}"/>
          </ac:picMkLst>
        </pc:picChg>
        <pc:picChg chg="add del mod">
          <ac:chgData name="Brekelmans, Niek (DNV External)" userId="71303c29-d051-4564-bcb2-3c26623e9238" providerId="ADAL" clId="{BD572058-E849-45B7-B503-6E43F6FB52C0}" dt="2023-01-28T15:36:33.864" v="1518" actId="478"/>
          <ac:picMkLst>
            <pc:docMk/>
            <pc:sldMk cId="2135840036" sldId="276"/>
            <ac:picMk id="8" creationId="{E146D18E-118D-4EE4-9A59-97A9A7FD7750}"/>
          </ac:picMkLst>
        </pc:picChg>
        <pc:picChg chg="add mod">
          <ac:chgData name="Brekelmans, Niek (DNV External)" userId="71303c29-d051-4564-bcb2-3c26623e9238" providerId="ADAL" clId="{BD572058-E849-45B7-B503-6E43F6FB52C0}" dt="2023-01-28T16:36:51.521" v="1536" actId="14100"/>
          <ac:picMkLst>
            <pc:docMk/>
            <pc:sldMk cId="2135840036" sldId="276"/>
            <ac:picMk id="11" creationId="{CAB6D78E-4233-490B-AF09-5D097FBEBC3F}"/>
          </ac:picMkLst>
        </pc:picChg>
      </pc:sldChg>
      <pc:sldChg chg="ord">
        <pc:chgData name="Brekelmans, Niek (DNV External)" userId="71303c29-d051-4564-bcb2-3c26623e9238" providerId="ADAL" clId="{BD572058-E849-45B7-B503-6E43F6FB52C0}" dt="2023-01-28T15:34:45.102" v="1344"/>
        <pc:sldMkLst>
          <pc:docMk/>
          <pc:sldMk cId="441231217" sldId="277"/>
        </pc:sldMkLst>
      </pc:sldChg>
      <pc:sldChg chg="modSp mod">
        <pc:chgData name="Brekelmans, Niek (DNV External)" userId="71303c29-d051-4564-bcb2-3c26623e9238" providerId="ADAL" clId="{BD572058-E849-45B7-B503-6E43F6FB52C0}" dt="2023-01-28T14:19:58.710" v="143"/>
        <pc:sldMkLst>
          <pc:docMk/>
          <pc:sldMk cId="3451469229" sldId="278"/>
        </pc:sldMkLst>
        <pc:spChg chg="mod">
          <ac:chgData name="Brekelmans, Niek (DNV External)" userId="71303c29-d051-4564-bcb2-3c26623e9238" providerId="ADAL" clId="{BD572058-E849-45B7-B503-6E43F6FB52C0}" dt="2023-01-28T14:19:58.710" v="143"/>
          <ac:spMkLst>
            <pc:docMk/>
            <pc:sldMk cId="3451469229" sldId="278"/>
            <ac:spMk id="2" creationId="{88CF6C83-0A3A-4E29-A08E-5DBBD52B0B38}"/>
          </ac:spMkLst>
        </pc:spChg>
      </pc:sldChg>
      <pc:sldChg chg="modSp mod">
        <pc:chgData name="Brekelmans, Niek (DNV External)" userId="71303c29-d051-4564-bcb2-3c26623e9238" providerId="ADAL" clId="{BD572058-E849-45B7-B503-6E43F6FB52C0}" dt="2023-01-29T20:58:29.308" v="4989" actId="20577"/>
        <pc:sldMkLst>
          <pc:docMk/>
          <pc:sldMk cId="584520431" sldId="279"/>
        </pc:sldMkLst>
        <pc:spChg chg="mod">
          <ac:chgData name="Brekelmans, Niek (DNV External)" userId="71303c29-d051-4564-bcb2-3c26623e9238" providerId="ADAL" clId="{BD572058-E849-45B7-B503-6E43F6FB52C0}" dt="2023-01-28T16:46:03.099" v="1557" actId="20577"/>
          <ac:spMkLst>
            <pc:docMk/>
            <pc:sldMk cId="584520431" sldId="279"/>
            <ac:spMk id="6" creationId="{6CEEB993-DA83-44D9-AE54-7816A822B788}"/>
          </ac:spMkLst>
        </pc:spChg>
        <pc:graphicFrameChg chg="mod">
          <ac:chgData name="Brekelmans, Niek (DNV External)" userId="71303c29-d051-4564-bcb2-3c26623e9238" providerId="ADAL" clId="{BD572058-E849-45B7-B503-6E43F6FB52C0}" dt="2023-01-29T20:58:29.308" v="4989" actId="20577"/>
          <ac:graphicFrameMkLst>
            <pc:docMk/>
            <pc:sldMk cId="584520431" sldId="279"/>
            <ac:graphicFrameMk id="8" creationId="{517E0514-3C06-45C0-BEDD-210CEA684A5A}"/>
          </ac:graphicFrameMkLst>
        </pc:graphicFrameChg>
      </pc:sldChg>
      <pc:sldChg chg="addSp modSp add mod modNotesTx">
        <pc:chgData name="Brekelmans, Niek (DNV External)" userId="71303c29-d051-4564-bcb2-3c26623e9238" providerId="ADAL" clId="{BD572058-E849-45B7-B503-6E43F6FB52C0}" dt="2023-01-29T15:20:21.982" v="4098" actId="20577"/>
        <pc:sldMkLst>
          <pc:docMk/>
          <pc:sldMk cId="1903996884" sldId="280"/>
        </pc:sldMkLst>
        <pc:spChg chg="mod">
          <ac:chgData name="Brekelmans, Niek (DNV External)" userId="71303c29-d051-4564-bcb2-3c26623e9238" providerId="ADAL" clId="{BD572058-E849-45B7-B503-6E43F6FB52C0}" dt="2023-01-28T14:57:51.306" v="948" actId="20577"/>
          <ac:spMkLst>
            <pc:docMk/>
            <pc:sldMk cId="1903996884" sldId="280"/>
            <ac:spMk id="2" creationId="{8B24AB18-4E29-4C40-8C1A-63D3FD659C3F}"/>
          </ac:spMkLst>
        </pc:spChg>
        <pc:spChg chg="mod">
          <ac:chgData name="Brekelmans, Niek (DNV External)" userId="71303c29-d051-4564-bcb2-3c26623e9238" providerId="ADAL" clId="{BD572058-E849-45B7-B503-6E43F6FB52C0}" dt="2023-01-28T14:59:26.912" v="1003" actId="20577"/>
          <ac:spMkLst>
            <pc:docMk/>
            <pc:sldMk cId="1903996884" sldId="280"/>
            <ac:spMk id="3" creationId="{4FE04A38-CDA4-4D92-BF99-274D56A90289}"/>
          </ac:spMkLst>
        </pc:spChg>
        <pc:graphicFrameChg chg="mod">
          <ac:chgData name="Brekelmans, Niek (DNV External)" userId="71303c29-d051-4564-bcb2-3c26623e9238" providerId="ADAL" clId="{BD572058-E849-45B7-B503-6E43F6FB52C0}" dt="2023-01-28T15:07:04.630" v="1176" actId="1367"/>
          <ac:graphicFrameMkLst>
            <pc:docMk/>
            <pc:sldMk cId="1903996884" sldId="280"/>
            <ac:graphicFrameMk id="12" creationId="{92A31896-FA3B-4402-9761-E50850866991}"/>
          </ac:graphicFrameMkLst>
        </pc:graphicFrameChg>
        <pc:picChg chg="add mod">
          <ac:chgData name="Brekelmans, Niek (DNV External)" userId="71303c29-d051-4564-bcb2-3c26623e9238" providerId="ADAL" clId="{BD572058-E849-45B7-B503-6E43F6FB52C0}" dt="2023-01-28T14:59:10.687" v="983" actId="1035"/>
          <ac:picMkLst>
            <pc:docMk/>
            <pc:sldMk cId="1903996884" sldId="280"/>
            <ac:picMk id="7" creationId="{4EE9AC45-FCC3-40EC-9D70-79BDA2B59400}"/>
          </ac:picMkLst>
        </pc:picChg>
      </pc:sldChg>
      <pc:sldChg chg="del">
        <pc:chgData name="Brekelmans, Niek (DNV External)" userId="71303c29-d051-4564-bcb2-3c26623e9238" providerId="ADAL" clId="{BD572058-E849-45B7-B503-6E43F6FB52C0}" dt="2023-01-28T14:26:14.347" v="401" actId="2696"/>
        <pc:sldMkLst>
          <pc:docMk/>
          <pc:sldMk cId="4244123934" sldId="280"/>
        </pc:sldMkLst>
      </pc:sldChg>
      <pc:sldChg chg="del">
        <pc:chgData name="Brekelmans, Niek (DNV External)" userId="71303c29-d051-4564-bcb2-3c26623e9238" providerId="ADAL" clId="{BD572058-E849-45B7-B503-6E43F6FB52C0}" dt="2023-01-28T14:26:14.347" v="401" actId="2696"/>
        <pc:sldMkLst>
          <pc:docMk/>
          <pc:sldMk cId="1758762587" sldId="281"/>
        </pc:sldMkLst>
      </pc:sldChg>
      <pc:sldChg chg="modSp add mod">
        <pc:chgData name="Brekelmans, Niek (DNV External)" userId="71303c29-d051-4564-bcb2-3c26623e9238" providerId="ADAL" clId="{BD572058-E849-45B7-B503-6E43F6FB52C0}" dt="2023-01-30T08:08:29.287" v="5098" actId="404"/>
        <pc:sldMkLst>
          <pc:docMk/>
          <pc:sldMk cId="2772017528" sldId="281"/>
        </pc:sldMkLst>
        <pc:spChg chg="mod">
          <ac:chgData name="Brekelmans, Niek (DNV External)" userId="71303c29-d051-4564-bcb2-3c26623e9238" providerId="ADAL" clId="{BD572058-E849-45B7-B503-6E43F6FB52C0}" dt="2023-01-30T08:08:29.287" v="5098" actId="404"/>
          <ac:spMkLst>
            <pc:docMk/>
            <pc:sldMk cId="2772017528" sldId="281"/>
            <ac:spMk id="2" creationId="{343A3A05-F8D2-422B-8EB9-5E0C76E60B08}"/>
          </ac:spMkLst>
        </pc:spChg>
        <pc:spChg chg="mod">
          <ac:chgData name="Brekelmans, Niek (DNV External)" userId="71303c29-d051-4564-bcb2-3c26623e9238" providerId="ADAL" clId="{BD572058-E849-45B7-B503-6E43F6FB52C0}" dt="2023-01-29T15:29:18.841" v="4105" actId="15"/>
          <ac:spMkLst>
            <pc:docMk/>
            <pc:sldMk cId="2772017528" sldId="281"/>
            <ac:spMk id="3" creationId="{DA8CE345-051D-485B-BE7E-56F13A696FB8}"/>
          </ac:spMkLst>
        </pc:spChg>
        <pc:graphicFrameChg chg="mod">
          <ac:chgData name="Brekelmans, Niek (DNV External)" userId="71303c29-d051-4564-bcb2-3c26623e9238" providerId="ADAL" clId="{BD572058-E849-45B7-B503-6E43F6FB52C0}" dt="2023-01-28T18:38:38.723" v="1714" actId="20577"/>
          <ac:graphicFrameMkLst>
            <pc:docMk/>
            <pc:sldMk cId="2772017528" sldId="281"/>
            <ac:graphicFrameMk id="9" creationId="{0D7EF54A-8E9C-41C0-B4E6-198EF40122BA}"/>
          </ac:graphicFrameMkLst>
        </pc:graphicFrameChg>
      </pc:sldChg>
      <pc:sldChg chg="del">
        <pc:chgData name="Brekelmans, Niek (DNV External)" userId="71303c29-d051-4564-bcb2-3c26623e9238" providerId="ADAL" clId="{BD572058-E849-45B7-B503-6E43F6FB52C0}" dt="2023-01-28T14:26:14.347" v="401" actId="2696"/>
        <pc:sldMkLst>
          <pc:docMk/>
          <pc:sldMk cId="135663329" sldId="282"/>
        </pc:sldMkLst>
      </pc:sldChg>
      <pc:sldChg chg="modSp add mod modAnim">
        <pc:chgData name="Brekelmans, Niek (DNV External)" userId="71303c29-d051-4564-bcb2-3c26623e9238" providerId="ADAL" clId="{BD572058-E849-45B7-B503-6E43F6FB52C0}" dt="2023-01-30T08:09:29.782" v="5123" actId="14100"/>
        <pc:sldMkLst>
          <pc:docMk/>
          <pc:sldMk cId="2101149013" sldId="282"/>
        </pc:sldMkLst>
        <pc:spChg chg="mod">
          <ac:chgData name="Brekelmans, Niek (DNV External)" userId="71303c29-d051-4564-bcb2-3c26623e9238" providerId="ADAL" clId="{BD572058-E849-45B7-B503-6E43F6FB52C0}" dt="2023-01-30T08:09:28.049" v="5122" actId="14100"/>
          <ac:spMkLst>
            <pc:docMk/>
            <pc:sldMk cId="2101149013" sldId="282"/>
            <ac:spMk id="2" creationId="{778A6397-1313-49B8-A0A4-0621902D7206}"/>
          </ac:spMkLst>
        </pc:spChg>
        <pc:spChg chg="mod">
          <ac:chgData name="Brekelmans, Niek (DNV External)" userId="71303c29-d051-4564-bcb2-3c26623e9238" providerId="ADAL" clId="{BD572058-E849-45B7-B503-6E43F6FB52C0}" dt="2023-01-30T08:09:29.782" v="5123" actId="14100"/>
          <ac:spMkLst>
            <pc:docMk/>
            <pc:sldMk cId="2101149013" sldId="282"/>
            <ac:spMk id="3" creationId="{FB3A2404-77F8-4767-8456-6C665E9190C2}"/>
          </ac:spMkLst>
        </pc:spChg>
        <pc:graphicFrameChg chg="mod">
          <ac:chgData name="Brekelmans, Niek (DNV External)" userId="71303c29-d051-4564-bcb2-3c26623e9238" providerId="ADAL" clId="{BD572058-E849-45B7-B503-6E43F6FB52C0}" dt="2023-01-29T16:57:46.025" v="4375"/>
          <ac:graphicFrameMkLst>
            <pc:docMk/>
            <pc:sldMk cId="2101149013" sldId="282"/>
            <ac:graphicFrameMk id="15" creationId="{7FFF6ECA-09DE-4026-AA86-6590E7074927}"/>
          </ac:graphicFrameMkLst>
        </pc:graphicFrameChg>
      </pc:sldChg>
      <pc:sldChg chg="del">
        <pc:chgData name="Brekelmans, Niek (DNV External)" userId="71303c29-d051-4564-bcb2-3c26623e9238" providerId="ADAL" clId="{BD572058-E849-45B7-B503-6E43F6FB52C0}" dt="2023-01-28T14:26:14.347" v="401" actId="2696"/>
        <pc:sldMkLst>
          <pc:docMk/>
          <pc:sldMk cId="1303226365" sldId="283"/>
        </pc:sldMkLst>
      </pc:sldChg>
      <pc:sldChg chg="modSp add">
        <pc:chgData name="Brekelmans, Niek (DNV External)" userId="71303c29-d051-4564-bcb2-3c26623e9238" providerId="ADAL" clId="{BD572058-E849-45B7-B503-6E43F6FB52C0}" dt="2023-01-29T16:57:42.331" v="4374"/>
        <pc:sldMkLst>
          <pc:docMk/>
          <pc:sldMk cId="2646472536" sldId="283"/>
        </pc:sldMkLst>
        <pc:graphicFrameChg chg="mod">
          <ac:chgData name="Brekelmans, Niek (DNV External)" userId="71303c29-d051-4564-bcb2-3c26623e9238" providerId="ADAL" clId="{BD572058-E849-45B7-B503-6E43F6FB52C0}" dt="2023-01-29T16:57:42.331" v="4374"/>
          <ac:graphicFrameMkLst>
            <pc:docMk/>
            <pc:sldMk cId="2646472536" sldId="283"/>
            <ac:graphicFrameMk id="8" creationId="{BF3EC657-36B8-44F3-B9D9-01A9331E6915}"/>
          </ac:graphicFrameMkLst>
        </pc:graphicFrameChg>
      </pc:sldChg>
      <pc:sldChg chg="addSp delSp modSp new del mod modClrScheme chgLayout">
        <pc:chgData name="Brekelmans, Niek (DNV External)" userId="71303c29-d051-4564-bcb2-3c26623e9238" providerId="ADAL" clId="{BD572058-E849-45B7-B503-6E43F6FB52C0}" dt="2023-01-28T14:15:59.690" v="36" actId="47"/>
        <pc:sldMkLst>
          <pc:docMk/>
          <pc:sldMk cId="15084252" sldId="284"/>
        </pc:sldMkLst>
        <pc:spChg chg="del mod ord">
          <ac:chgData name="Brekelmans, Niek (DNV External)" userId="71303c29-d051-4564-bcb2-3c26623e9238" providerId="ADAL" clId="{BD572058-E849-45B7-B503-6E43F6FB52C0}" dt="2023-01-28T14:15:17.361" v="3" actId="700"/>
          <ac:spMkLst>
            <pc:docMk/>
            <pc:sldMk cId="15084252" sldId="284"/>
            <ac:spMk id="2" creationId="{4A91A2F4-692D-495E-A7B9-AF9842CF9187}"/>
          </ac:spMkLst>
        </pc:spChg>
        <pc:spChg chg="del">
          <ac:chgData name="Brekelmans, Niek (DNV External)" userId="71303c29-d051-4564-bcb2-3c26623e9238" providerId="ADAL" clId="{BD572058-E849-45B7-B503-6E43F6FB52C0}" dt="2023-01-28T14:15:17.361" v="3" actId="700"/>
          <ac:spMkLst>
            <pc:docMk/>
            <pc:sldMk cId="15084252" sldId="284"/>
            <ac:spMk id="3" creationId="{0DECF0CC-EC6F-4073-9F5E-20A489E52551}"/>
          </ac:spMkLst>
        </pc:spChg>
        <pc:spChg chg="del">
          <ac:chgData name="Brekelmans, Niek (DNV External)" userId="71303c29-d051-4564-bcb2-3c26623e9238" providerId="ADAL" clId="{BD572058-E849-45B7-B503-6E43F6FB52C0}" dt="2023-01-28T14:15:17.361" v="3" actId="700"/>
          <ac:spMkLst>
            <pc:docMk/>
            <pc:sldMk cId="15084252" sldId="284"/>
            <ac:spMk id="4" creationId="{CD986064-9132-401C-AD93-99D14BEE5176}"/>
          </ac:spMkLst>
        </pc:spChg>
        <pc:spChg chg="mod ord">
          <ac:chgData name="Brekelmans, Niek (DNV External)" userId="71303c29-d051-4564-bcb2-3c26623e9238" providerId="ADAL" clId="{BD572058-E849-45B7-B503-6E43F6FB52C0}" dt="2023-01-28T14:15:32.761" v="4" actId="700"/>
          <ac:spMkLst>
            <pc:docMk/>
            <pc:sldMk cId="15084252" sldId="284"/>
            <ac:spMk id="5" creationId="{3F08ABBD-296C-47AE-A10E-49547C2898DD}"/>
          </ac:spMkLst>
        </pc:spChg>
        <pc:spChg chg="add del mod ord">
          <ac:chgData name="Brekelmans, Niek (DNV External)" userId="71303c29-d051-4564-bcb2-3c26623e9238" providerId="ADAL" clId="{BD572058-E849-45B7-B503-6E43F6FB52C0}" dt="2023-01-28T14:15:32.761" v="4" actId="700"/>
          <ac:spMkLst>
            <pc:docMk/>
            <pc:sldMk cId="15084252" sldId="284"/>
            <ac:spMk id="6" creationId="{A5EB2E81-CF85-400D-874C-2A02767A13F0}"/>
          </ac:spMkLst>
        </pc:spChg>
        <pc:spChg chg="add mod ord">
          <ac:chgData name="Brekelmans, Niek (DNV External)" userId="71303c29-d051-4564-bcb2-3c26623e9238" providerId="ADAL" clId="{BD572058-E849-45B7-B503-6E43F6FB52C0}" dt="2023-01-28T14:15:42.174" v="12" actId="20577"/>
          <ac:spMkLst>
            <pc:docMk/>
            <pc:sldMk cId="15084252" sldId="284"/>
            <ac:spMk id="7" creationId="{E8F44426-F88C-47E6-A8F1-27AD96EAC615}"/>
          </ac:spMkLst>
        </pc:spChg>
        <pc:spChg chg="add mod ord">
          <ac:chgData name="Brekelmans, Niek (DNV External)" userId="71303c29-d051-4564-bcb2-3c26623e9238" providerId="ADAL" clId="{BD572058-E849-45B7-B503-6E43F6FB52C0}" dt="2023-01-28T14:15:55.491" v="35" actId="20577"/>
          <ac:spMkLst>
            <pc:docMk/>
            <pc:sldMk cId="15084252" sldId="284"/>
            <ac:spMk id="8" creationId="{2A0D38CF-C39C-49A8-844E-FDE05C36DB17}"/>
          </ac:spMkLst>
        </pc:spChg>
      </pc:sldChg>
      <pc:sldChg chg="addSp delSp modSp new mod modClrScheme chgLayout">
        <pc:chgData name="Brekelmans, Niek (DNV External)" userId="71303c29-d051-4564-bcb2-3c26623e9238" providerId="ADAL" clId="{BD572058-E849-45B7-B503-6E43F6FB52C0}" dt="2023-01-30T08:01:28.219" v="5010" actId="478"/>
        <pc:sldMkLst>
          <pc:docMk/>
          <pc:sldMk cId="1244715077" sldId="284"/>
        </pc:sldMkLst>
        <pc:spChg chg="del mod ord">
          <ac:chgData name="Brekelmans, Niek (DNV External)" userId="71303c29-d051-4564-bcb2-3c26623e9238" providerId="ADAL" clId="{BD572058-E849-45B7-B503-6E43F6FB52C0}" dt="2023-01-28T14:18:27.260" v="40" actId="700"/>
          <ac:spMkLst>
            <pc:docMk/>
            <pc:sldMk cId="1244715077" sldId="284"/>
            <ac:spMk id="2" creationId="{E94A9311-2241-45F8-AD00-6C909F88A282}"/>
          </ac:spMkLst>
        </pc:spChg>
        <pc:spChg chg="del mod ord">
          <ac:chgData name="Brekelmans, Niek (DNV External)" userId="71303c29-d051-4564-bcb2-3c26623e9238" providerId="ADAL" clId="{BD572058-E849-45B7-B503-6E43F6FB52C0}" dt="2023-01-28T14:18:27.260" v="40" actId="700"/>
          <ac:spMkLst>
            <pc:docMk/>
            <pc:sldMk cId="1244715077" sldId="284"/>
            <ac:spMk id="3" creationId="{2BB1D0B6-1F24-4C84-B248-410E6D0AF5FA}"/>
          </ac:spMkLst>
        </pc:spChg>
        <pc:spChg chg="del">
          <ac:chgData name="Brekelmans, Niek (DNV External)" userId="71303c29-d051-4564-bcb2-3c26623e9238" providerId="ADAL" clId="{BD572058-E849-45B7-B503-6E43F6FB52C0}" dt="2023-01-28T14:18:27.260" v="40" actId="700"/>
          <ac:spMkLst>
            <pc:docMk/>
            <pc:sldMk cId="1244715077" sldId="284"/>
            <ac:spMk id="4" creationId="{7CFF49BF-C02F-462D-B005-23F6510C16D7}"/>
          </ac:spMkLst>
        </pc:spChg>
        <pc:spChg chg="mod ord">
          <ac:chgData name="Brekelmans, Niek (DNV External)" userId="71303c29-d051-4564-bcb2-3c26623e9238" providerId="ADAL" clId="{BD572058-E849-45B7-B503-6E43F6FB52C0}" dt="2023-01-28T14:18:27.260" v="40" actId="700"/>
          <ac:spMkLst>
            <pc:docMk/>
            <pc:sldMk cId="1244715077" sldId="284"/>
            <ac:spMk id="5" creationId="{7BF246EB-471D-41C9-8D3E-F8BABCAFBBB5}"/>
          </ac:spMkLst>
        </pc:spChg>
        <pc:spChg chg="add del mod ord">
          <ac:chgData name="Brekelmans, Niek (DNV External)" userId="71303c29-d051-4564-bcb2-3c26623e9238" providerId="ADAL" clId="{BD572058-E849-45B7-B503-6E43F6FB52C0}" dt="2023-01-29T20:39:12.691" v="4496" actId="478"/>
          <ac:spMkLst>
            <pc:docMk/>
            <pc:sldMk cId="1244715077" sldId="284"/>
            <ac:spMk id="6" creationId="{32BBA4D6-0D5D-4F2E-BBFF-E2C862A16365}"/>
          </ac:spMkLst>
        </pc:spChg>
        <pc:spChg chg="add del mod ord">
          <ac:chgData name="Brekelmans, Niek (DNV External)" userId="71303c29-d051-4564-bcb2-3c26623e9238" providerId="ADAL" clId="{BD572058-E849-45B7-B503-6E43F6FB52C0}" dt="2023-01-29T20:37:51.791" v="4488" actId="12084"/>
          <ac:spMkLst>
            <pc:docMk/>
            <pc:sldMk cId="1244715077" sldId="284"/>
            <ac:spMk id="7" creationId="{F9691FA3-C88A-4755-9B80-165EF0FAEBD5}"/>
          </ac:spMkLst>
        </pc:spChg>
        <pc:spChg chg="add del mod">
          <ac:chgData name="Brekelmans, Niek (DNV External)" userId="71303c29-d051-4564-bcb2-3c26623e9238" providerId="ADAL" clId="{BD572058-E849-45B7-B503-6E43F6FB52C0}" dt="2023-01-29T20:39:37.514" v="4511" actId="20577"/>
          <ac:spMkLst>
            <pc:docMk/>
            <pc:sldMk cId="1244715077" sldId="284"/>
            <ac:spMk id="8" creationId="{05A328EC-66EA-403E-BEE3-E6306812AA3B}"/>
          </ac:spMkLst>
        </pc:spChg>
        <pc:spChg chg="add mod">
          <ac:chgData name="Brekelmans, Niek (DNV External)" userId="71303c29-d051-4564-bcb2-3c26623e9238" providerId="ADAL" clId="{BD572058-E849-45B7-B503-6E43F6FB52C0}" dt="2023-01-30T08:01:07.267" v="5005"/>
          <ac:spMkLst>
            <pc:docMk/>
            <pc:sldMk cId="1244715077" sldId="284"/>
            <ac:spMk id="9" creationId="{23F36EF6-5727-4E4E-B940-EC8D0CEF2476}"/>
          </ac:spMkLst>
        </pc:spChg>
        <pc:spChg chg="add mod">
          <ac:chgData name="Brekelmans, Niek (DNV External)" userId="71303c29-d051-4564-bcb2-3c26623e9238" providerId="ADAL" clId="{BD572058-E849-45B7-B503-6E43F6FB52C0}" dt="2023-01-30T08:01:22.112" v="5007"/>
          <ac:spMkLst>
            <pc:docMk/>
            <pc:sldMk cId="1244715077" sldId="284"/>
            <ac:spMk id="10" creationId="{5E75129E-F287-40C3-8A6A-2EC3F1685436}"/>
          </ac:spMkLst>
        </pc:spChg>
        <pc:spChg chg="add mod">
          <ac:chgData name="Brekelmans, Niek (DNV External)" userId="71303c29-d051-4564-bcb2-3c26623e9238" providerId="ADAL" clId="{BD572058-E849-45B7-B503-6E43F6FB52C0}" dt="2023-01-30T08:01:22.112" v="5007"/>
          <ac:spMkLst>
            <pc:docMk/>
            <pc:sldMk cId="1244715077" sldId="284"/>
            <ac:spMk id="12" creationId="{63AF5130-BF3F-40E8-81B8-D9FC5DBD41E0}"/>
          </ac:spMkLst>
        </pc:spChg>
        <pc:spChg chg="add mod">
          <ac:chgData name="Brekelmans, Niek (DNV External)" userId="71303c29-d051-4564-bcb2-3c26623e9238" providerId="ADAL" clId="{BD572058-E849-45B7-B503-6E43F6FB52C0}" dt="2023-01-30T08:01:22.112" v="5007"/>
          <ac:spMkLst>
            <pc:docMk/>
            <pc:sldMk cId="1244715077" sldId="284"/>
            <ac:spMk id="13" creationId="{1A018D10-AE29-4A1D-9B6A-9400AEFBCF7A}"/>
          </ac:spMkLst>
        </pc:spChg>
        <pc:grpChg chg="add mod">
          <ac:chgData name="Brekelmans, Niek (DNV External)" userId="71303c29-d051-4564-bcb2-3c26623e9238" providerId="ADAL" clId="{BD572058-E849-45B7-B503-6E43F6FB52C0}" dt="2023-01-30T08:01:22.112" v="5007"/>
          <ac:grpSpMkLst>
            <pc:docMk/>
            <pc:sldMk cId="1244715077" sldId="284"/>
            <ac:grpSpMk id="11" creationId="{DE73BB0F-0350-4792-AF9B-60B36A747A1D}"/>
          </ac:grpSpMkLst>
        </pc:grpChg>
        <pc:graphicFrameChg chg="add del mod">
          <ac:chgData name="Brekelmans, Niek (DNV External)" userId="71303c29-d051-4564-bcb2-3c26623e9238" providerId="ADAL" clId="{BD572058-E849-45B7-B503-6E43F6FB52C0}" dt="2023-01-29T20:37:32.216" v="4487" actId="12084"/>
          <ac:graphicFrameMkLst>
            <pc:docMk/>
            <pc:sldMk cId="1244715077" sldId="284"/>
            <ac:graphicFrameMk id="2" creationId="{2FD03182-8B41-4973-A504-B46EB6970D62}"/>
          </ac:graphicFrameMkLst>
        </pc:graphicFrameChg>
        <pc:graphicFrameChg chg="add mod modGraphic">
          <ac:chgData name="Brekelmans, Niek (DNV External)" userId="71303c29-d051-4564-bcb2-3c26623e9238" providerId="ADAL" clId="{BD572058-E849-45B7-B503-6E43F6FB52C0}" dt="2023-01-30T08:01:28.219" v="5010" actId="478"/>
          <ac:graphicFrameMkLst>
            <pc:docMk/>
            <pc:sldMk cId="1244715077" sldId="284"/>
            <ac:graphicFrameMk id="3" creationId="{C18F24BE-7433-4231-A974-BC0DCC0C48A8}"/>
          </ac:graphicFrameMkLst>
        </pc:graphicFrameChg>
      </pc:sldChg>
      <pc:sldChg chg="new del">
        <pc:chgData name="Brekelmans, Niek (DNV External)" userId="71303c29-d051-4564-bcb2-3c26623e9238" providerId="ADAL" clId="{BD572058-E849-45B7-B503-6E43F6FB52C0}" dt="2023-01-27T14:21:46.252" v="1" actId="680"/>
        <pc:sldMkLst>
          <pc:docMk/>
          <pc:sldMk cId="1245913028" sldId="284"/>
        </pc:sldMkLst>
      </pc:sldChg>
      <pc:sldChg chg="new del">
        <pc:chgData name="Brekelmans, Niek (DNV External)" userId="71303c29-d051-4564-bcb2-3c26623e9238" providerId="ADAL" clId="{BD572058-E849-45B7-B503-6E43F6FB52C0}" dt="2023-01-28T14:16:02.183" v="38" actId="47"/>
        <pc:sldMkLst>
          <pc:docMk/>
          <pc:sldMk cId="2529618115" sldId="284"/>
        </pc:sldMkLst>
      </pc:sldChg>
      <pc:sldChg chg="addSp delSp modSp new mod modAnim modNotesTx">
        <pc:chgData name="Brekelmans, Niek (DNV External)" userId="71303c29-d051-4564-bcb2-3c26623e9238" providerId="ADAL" clId="{BD572058-E849-45B7-B503-6E43F6FB52C0}" dt="2023-01-29T20:36:46.970" v="4485"/>
        <pc:sldMkLst>
          <pc:docMk/>
          <pc:sldMk cId="1249677445" sldId="285"/>
        </pc:sldMkLst>
        <pc:spChg chg="mod">
          <ac:chgData name="Brekelmans, Niek (DNV External)" userId="71303c29-d051-4564-bcb2-3c26623e9238" providerId="ADAL" clId="{BD572058-E849-45B7-B503-6E43F6FB52C0}" dt="2023-01-28T14:39:04.029" v="445" actId="20577"/>
          <ac:spMkLst>
            <pc:docMk/>
            <pc:sldMk cId="1249677445" sldId="285"/>
            <ac:spMk id="2" creationId="{B84F50FB-0202-45C0-9718-AE05B80F45C8}"/>
          </ac:spMkLst>
        </pc:spChg>
        <pc:spChg chg="mod">
          <ac:chgData name="Brekelmans, Niek (DNV External)" userId="71303c29-d051-4564-bcb2-3c26623e9238" providerId="ADAL" clId="{BD572058-E849-45B7-B503-6E43F6FB52C0}" dt="2023-01-28T15:04:58.734" v="1125" actId="20577"/>
          <ac:spMkLst>
            <pc:docMk/>
            <pc:sldMk cId="1249677445" sldId="285"/>
            <ac:spMk id="3" creationId="{5B4620DE-A76C-4F98-B8CC-FA82D889FB73}"/>
          </ac:spMkLst>
        </pc:spChg>
        <pc:spChg chg="del">
          <ac:chgData name="Brekelmans, Niek (DNV External)" userId="71303c29-d051-4564-bcb2-3c26623e9238" providerId="ADAL" clId="{BD572058-E849-45B7-B503-6E43F6FB52C0}" dt="2023-01-28T14:39:07.794" v="447"/>
          <ac:spMkLst>
            <pc:docMk/>
            <pc:sldMk cId="1249677445" sldId="285"/>
            <ac:spMk id="4" creationId="{1123B780-CFC2-4B77-A835-783EE03B9618}"/>
          </ac:spMkLst>
        </pc:spChg>
        <pc:spChg chg="add del mod">
          <ac:chgData name="Brekelmans, Niek (DNV External)" userId="71303c29-d051-4564-bcb2-3c26623e9238" providerId="ADAL" clId="{BD572058-E849-45B7-B503-6E43F6FB52C0}" dt="2023-01-28T14:46:28.357" v="740" actId="21"/>
          <ac:spMkLst>
            <pc:docMk/>
            <pc:sldMk cId="1249677445" sldId="285"/>
            <ac:spMk id="6" creationId="{DEA636EC-E8E3-46CA-9E71-268C7FE054C9}"/>
          </ac:spMkLst>
        </pc:spChg>
        <pc:picChg chg="add del mod">
          <ac:chgData name="Brekelmans, Niek (DNV External)" userId="71303c29-d051-4564-bcb2-3c26623e9238" providerId="ADAL" clId="{BD572058-E849-45B7-B503-6E43F6FB52C0}" dt="2023-01-28T14:46:28.357" v="740" actId="21"/>
          <ac:picMkLst>
            <pc:docMk/>
            <pc:sldMk cId="1249677445" sldId="285"/>
            <ac:picMk id="7" creationId="{2A74C560-3110-43F1-BC10-F8C26FBDD6A2}"/>
          </ac:picMkLst>
        </pc:picChg>
        <pc:picChg chg="add del mod">
          <ac:chgData name="Brekelmans, Niek (DNV External)" userId="71303c29-d051-4564-bcb2-3c26623e9238" providerId="ADAL" clId="{BD572058-E849-45B7-B503-6E43F6FB52C0}" dt="2023-01-28T14:39:05.733" v="446" actId="21"/>
          <ac:picMkLst>
            <pc:docMk/>
            <pc:sldMk cId="1249677445" sldId="285"/>
            <ac:picMk id="1026" creationId="{7D9E5A76-C5B9-45D8-A25A-DD5CC3235CB2}"/>
          </ac:picMkLst>
        </pc:picChg>
        <pc:picChg chg="add mod">
          <ac:chgData name="Brekelmans, Niek (DNV External)" userId="71303c29-d051-4564-bcb2-3c26623e9238" providerId="ADAL" clId="{BD572058-E849-45B7-B503-6E43F6FB52C0}" dt="2023-01-28T14:39:48.363" v="471" actId="1076"/>
          <ac:picMkLst>
            <pc:docMk/>
            <pc:sldMk cId="1249677445" sldId="285"/>
            <ac:picMk id="1028" creationId="{F53320B5-CC9D-4034-B3F2-5EE000FE40B6}"/>
          </ac:picMkLst>
        </pc:picChg>
      </pc:sldChg>
      <pc:sldChg chg="addSp delSp modSp new mod modNotesTx">
        <pc:chgData name="Brekelmans, Niek (DNV External)" userId="71303c29-d051-4564-bcb2-3c26623e9238" providerId="ADAL" clId="{BD572058-E849-45B7-B503-6E43F6FB52C0}" dt="2023-01-28T14:57:44.448" v="939" actId="5793"/>
        <pc:sldMkLst>
          <pc:docMk/>
          <pc:sldMk cId="1917689493" sldId="286"/>
        </pc:sldMkLst>
        <pc:spChg chg="mod">
          <ac:chgData name="Brekelmans, Niek (DNV External)" userId="71303c29-d051-4564-bcb2-3c26623e9238" providerId="ADAL" clId="{BD572058-E849-45B7-B503-6E43F6FB52C0}" dt="2023-01-28T14:42:46.833" v="608" actId="20577"/>
          <ac:spMkLst>
            <pc:docMk/>
            <pc:sldMk cId="1917689493" sldId="286"/>
            <ac:spMk id="2" creationId="{33F5D455-2042-4D33-B205-C2A045C3FA70}"/>
          </ac:spMkLst>
        </pc:spChg>
        <pc:spChg chg="mod">
          <ac:chgData name="Brekelmans, Niek (DNV External)" userId="71303c29-d051-4564-bcb2-3c26623e9238" providerId="ADAL" clId="{BD572058-E849-45B7-B503-6E43F6FB52C0}" dt="2023-01-28T14:57:44.448" v="939" actId="5793"/>
          <ac:spMkLst>
            <pc:docMk/>
            <pc:sldMk cId="1917689493" sldId="286"/>
            <ac:spMk id="3" creationId="{F4307226-3875-49A4-9C42-83C3B5C85041}"/>
          </ac:spMkLst>
        </pc:spChg>
        <pc:spChg chg="del">
          <ac:chgData name="Brekelmans, Niek (DNV External)" userId="71303c29-d051-4564-bcb2-3c26623e9238" providerId="ADAL" clId="{BD572058-E849-45B7-B503-6E43F6FB52C0}" dt="2023-01-28T14:43:49.080" v="609" actId="22"/>
          <ac:spMkLst>
            <pc:docMk/>
            <pc:sldMk cId="1917689493" sldId="286"/>
            <ac:spMk id="4" creationId="{937992C5-5F4A-4AC4-8244-5DC3013FEF40}"/>
          </ac:spMkLst>
        </pc:spChg>
        <pc:graphicFrameChg chg="add del mod">
          <ac:chgData name="Brekelmans, Niek (DNV External)" userId="71303c29-d051-4564-bcb2-3c26623e9238" providerId="ADAL" clId="{BD572058-E849-45B7-B503-6E43F6FB52C0}" dt="2023-01-28T14:47:28.516" v="745"/>
          <ac:graphicFrameMkLst>
            <pc:docMk/>
            <pc:sldMk cId="1917689493" sldId="286"/>
            <ac:graphicFrameMk id="10" creationId="{30C185BC-6A82-4EE4-8C47-D2271387B561}"/>
          </ac:graphicFrameMkLst>
        </pc:graphicFrameChg>
        <pc:graphicFrameChg chg="add mod modGraphic">
          <ac:chgData name="Brekelmans, Niek (DNV External)" userId="71303c29-d051-4564-bcb2-3c26623e9238" providerId="ADAL" clId="{BD572058-E849-45B7-B503-6E43F6FB52C0}" dt="2023-01-28T14:57:10.309" v="937" actId="1035"/>
          <ac:graphicFrameMkLst>
            <pc:docMk/>
            <pc:sldMk cId="1917689493" sldId="286"/>
            <ac:graphicFrameMk id="11" creationId="{C30F3294-D9EB-4ECE-9AED-679C840C498F}"/>
          </ac:graphicFrameMkLst>
        </pc:graphicFrameChg>
        <pc:picChg chg="add mod ord">
          <ac:chgData name="Brekelmans, Niek (DNV External)" userId="71303c29-d051-4564-bcb2-3c26623e9238" providerId="ADAL" clId="{BD572058-E849-45B7-B503-6E43F6FB52C0}" dt="2023-01-28T14:44:01.805" v="614" actId="14100"/>
          <ac:picMkLst>
            <pc:docMk/>
            <pc:sldMk cId="1917689493" sldId="286"/>
            <ac:picMk id="7" creationId="{9C4930C3-424E-4909-B88F-D6BE2CA80452}"/>
          </ac:picMkLst>
        </pc:picChg>
        <pc:picChg chg="add del mod">
          <ac:chgData name="Brekelmans, Niek (DNV External)" userId="71303c29-d051-4564-bcb2-3c26623e9238" providerId="ADAL" clId="{BD572058-E849-45B7-B503-6E43F6FB52C0}" dt="2023-01-28T14:46:27.298" v="739"/>
          <ac:picMkLst>
            <pc:docMk/>
            <pc:sldMk cId="1917689493" sldId="286"/>
            <ac:picMk id="8" creationId="{FECC389D-43DC-4582-ADFE-8F1E06677EF3}"/>
          </ac:picMkLst>
        </pc:picChg>
        <pc:picChg chg="add del mod">
          <ac:chgData name="Brekelmans, Niek (DNV External)" userId="71303c29-d051-4564-bcb2-3c26623e9238" providerId="ADAL" clId="{BD572058-E849-45B7-B503-6E43F6FB52C0}" dt="2023-01-28T14:47:11.275" v="743" actId="478"/>
          <ac:picMkLst>
            <pc:docMk/>
            <pc:sldMk cId="1917689493" sldId="286"/>
            <ac:picMk id="9" creationId="{B74F7096-EB48-4C3C-ABCC-81D618F4CBDB}"/>
          </ac:picMkLst>
        </pc:picChg>
      </pc:sldChg>
      <pc:sldChg chg="addSp delSp modSp add mod modNotesTx">
        <pc:chgData name="Brekelmans, Niek (DNV External)" userId="71303c29-d051-4564-bcb2-3c26623e9238" providerId="ADAL" clId="{BD572058-E849-45B7-B503-6E43F6FB52C0}" dt="2023-01-29T15:20:25.673" v="4099" actId="20577"/>
        <pc:sldMkLst>
          <pc:docMk/>
          <pc:sldMk cId="820243550" sldId="287"/>
        </pc:sldMkLst>
        <pc:spChg chg="mod">
          <ac:chgData name="Brekelmans, Niek (DNV External)" userId="71303c29-d051-4564-bcb2-3c26623e9238" providerId="ADAL" clId="{BD572058-E849-45B7-B503-6E43F6FB52C0}" dt="2023-01-28T14:57:56.440" v="951" actId="20577"/>
          <ac:spMkLst>
            <pc:docMk/>
            <pc:sldMk cId="820243550" sldId="287"/>
            <ac:spMk id="2" creationId="{8B24AB18-4E29-4C40-8C1A-63D3FD659C3F}"/>
          </ac:spMkLst>
        </pc:spChg>
        <pc:spChg chg="mod">
          <ac:chgData name="Brekelmans, Niek (DNV External)" userId="71303c29-d051-4564-bcb2-3c26623e9238" providerId="ADAL" clId="{BD572058-E849-45B7-B503-6E43F6FB52C0}" dt="2023-01-28T15:00:12.586" v="1045" actId="20577"/>
          <ac:spMkLst>
            <pc:docMk/>
            <pc:sldMk cId="820243550" sldId="287"/>
            <ac:spMk id="3" creationId="{4FE04A38-CDA4-4D92-BF99-274D56A90289}"/>
          </ac:spMkLst>
        </pc:spChg>
        <pc:graphicFrameChg chg="add mod">
          <ac:chgData name="Brekelmans, Niek (DNV External)" userId="71303c29-d051-4564-bcb2-3c26623e9238" providerId="ADAL" clId="{BD572058-E849-45B7-B503-6E43F6FB52C0}" dt="2023-01-28T15:07:43.301" v="1209" actId="20577"/>
          <ac:graphicFrameMkLst>
            <pc:docMk/>
            <pc:sldMk cId="820243550" sldId="287"/>
            <ac:graphicFrameMk id="7" creationId="{4939893F-8F53-4164-B4EA-D51CB74D78FC}"/>
          </ac:graphicFrameMkLst>
        </pc:graphicFrameChg>
        <pc:graphicFrameChg chg="del mod">
          <ac:chgData name="Brekelmans, Niek (DNV External)" userId="71303c29-d051-4564-bcb2-3c26623e9238" providerId="ADAL" clId="{BD572058-E849-45B7-B503-6E43F6FB52C0}" dt="2023-01-28T15:07:25.558" v="1177" actId="478"/>
          <ac:graphicFrameMkLst>
            <pc:docMk/>
            <pc:sldMk cId="820243550" sldId="287"/>
            <ac:graphicFrameMk id="12" creationId="{92A31896-FA3B-4402-9761-E50850866991}"/>
          </ac:graphicFrameMkLst>
        </pc:graphicFrameChg>
      </pc:sldChg>
      <pc:sldChg chg="modSp add mod">
        <pc:chgData name="Brekelmans, Niek (DNV External)" userId="71303c29-d051-4564-bcb2-3c26623e9238" providerId="ADAL" clId="{BD572058-E849-45B7-B503-6E43F6FB52C0}" dt="2023-01-30T08:08:24.976" v="5096" actId="404"/>
        <pc:sldMkLst>
          <pc:docMk/>
          <pc:sldMk cId="3563870147" sldId="288"/>
        </pc:sldMkLst>
        <pc:spChg chg="mod">
          <ac:chgData name="Brekelmans, Niek (DNV External)" userId="71303c29-d051-4564-bcb2-3c26623e9238" providerId="ADAL" clId="{BD572058-E849-45B7-B503-6E43F6FB52C0}" dt="2023-01-30T08:08:24.976" v="5096" actId="404"/>
          <ac:spMkLst>
            <pc:docMk/>
            <pc:sldMk cId="3563870147" sldId="288"/>
            <ac:spMk id="2" creationId="{8B24AB18-4E29-4C40-8C1A-63D3FD659C3F}"/>
          </ac:spMkLst>
        </pc:spChg>
      </pc:sldChg>
      <pc:sldChg chg="addSp delSp modSp new del mod modClrScheme chgLayout">
        <pc:chgData name="Brekelmans, Niek (DNV External)" userId="71303c29-d051-4564-bcb2-3c26623e9238" providerId="ADAL" clId="{BD572058-E849-45B7-B503-6E43F6FB52C0}" dt="2023-01-28T15:32:34.989" v="1297" actId="47"/>
        <pc:sldMkLst>
          <pc:docMk/>
          <pc:sldMk cId="1393557705" sldId="289"/>
        </pc:sldMkLst>
        <pc:spChg chg="mod ord">
          <ac:chgData name="Brekelmans, Niek (DNV External)" userId="71303c29-d051-4564-bcb2-3c26623e9238" providerId="ADAL" clId="{BD572058-E849-45B7-B503-6E43F6FB52C0}" dt="2023-01-28T15:31:22.591" v="1292" actId="20577"/>
          <ac:spMkLst>
            <pc:docMk/>
            <pc:sldMk cId="1393557705" sldId="289"/>
            <ac:spMk id="2" creationId="{45F74F56-C996-4F20-9E81-AA4D0E06DA37}"/>
          </ac:spMkLst>
        </pc:spChg>
        <pc:spChg chg="del mod ord">
          <ac:chgData name="Brekelmans, Niek (DNV External)" userId="71303c29-d051-4564-bcb2-3c26623e9238" providerId="ADAL" clId="{BD572058-E849-45B7-B503-6E43F6FB52C0}" dt="2023-01-28T15:09:01.760" v="1220" actId="700"/>
          <ac:spMkLst>
            <pc:docMk/>
            <pc:sldMk cId="1393557705" sldId="289"/>
            <ac:spMk id="3" creationId="{C7DCEA8C-2570-44AF-BDF8-51AEC03D40EC}"/>
          </ac:spMkLst>
        </pc:spChg>
        <pc:spChg chg="del mod ord">
          <ac:chgData name="Brekelmans, Niek (DNV External)" userId="71303c29-d051-4564-bcb2-3c26623e9238" providerId="ADAL" clId="{BD572058-E849-45B7-B503-6E43F6FB52C0}" dt="2023-01-28T15:09:01.760" v="1220" actId="700"/>
          <ac:spMkLst>
            <pc:docMk/>
            <pc:sldMk cId="1393557705" sldId="289"/>
            <ac:spMk id="4" creationId="{0E136ACD-DE9E-47FA-A5E7-991969A691EA}"/>
          </ac:spMkLst>
        </pc:spChg>
        <pc:spChg chg="del">
          <ac:chgData name="Brekelmans, Niek (DNV External)" userId="71303c29-d051-4564-bcb2-3c26623e9238" providerId="ADAL" clId="{BD572058-E849-45B7-B503-6E43F6FB52C0}" dt="2023-01-28T15:09:01.760" v="1220" actId="700"/>
          <ac:spMkLst>
            <pc:docMk/>
            <pc:sldMk cId="1393557705" sldId="289"/>
            <ac:spMk id="5" creationId="{32C6BE3B-6D76-4831-8523-13ED679C3C4F}"/>
          </ac:spMkLst>
        </pc:spChg>
        <pc:spChg chg="mod ord">
          <ac:chgData name="Brekelmans, Niek (DNV External)" userId="71303c29-d051-4564-bcb2-3c26623e9238" providerId="ADAL" clId="{BD572058-E849-45B7-B503-6E43F6FB52C0}" dt="2023-01-28T15:09:01.760" v="1220" actId="700"/>
          <ac:spMkLst>
            <pc:docMk/>
            <pc:sldMk cId="1393557705" sldId="289"/>
            <ac:spMk id="6" creationId="{A9536D51-6685-4753-9909-299C53DDE017}"/>
          </ac:spMkLst>
        </pc:spChg>
        <pc:spChg chg="add mod ord">
          <ac:chgData name="Brekelmans, Niek (DNV External)" userId="71303c29-d051-4564-bcb2-3c26623e9238" providerId="ADAL" clId="{BD572058-E849-45B7-B503-6E43F6FB52C0}" dt="2023-01-28T15:31:30.364" v="1296" actId="5793"/>
          <ac:spMkLst>
            <pc:docMk/>
            <pc:sldMk cId="1393557705" sldId="289"/>
            <ac:spMk id="7" creationId="{4938A498-C5E3-4B50-B2EA-34F5613299BF}"/>
          </ac:spMkLst>
        </pc:spChg>
        <pc:spChg chg="add del mod ord">
          <ac:chgData name="Brekelmans, Niek (DNV External)" userId="71303c29-d051-4564-bcb2-3c26623e9238" providerId="ADAL" clId="{BD572058-E849-45B7-B503-6E43F6FB52C0}" dt="2023-01-28T15:09:03.391" v="1221" actId="22"/>
          <ac:spMkLst>
            <pc:docMk/>
            <pc:sldMk cId="1393557705" sldId="289"/>
            <ac:spMk id="8" creationId="{FE2D4E5B-37BD-4EB2-858F-740470C15074}"/>
          </ac:spMkLst>
        </pc:spChg>
        <pc:picChg chg="add mod ord">
          <ac:chgData name="Brekelmans, Niek (DNV External)" userId="71303c29-d051-4564-bcb2-3c26623e9238" providerId="ADAL" clId="{BD572058-E849-45B7-B503-6E43F6FB52C0}" dt="2023-01-28T15:09:14.042" v="1225" actId="14100"/>
          <ac:picMkLst>
            <pc:docMk/>
            <pc:sldMk cId="1393557705" sldId="289"/>
            <ac:picMk id="10" creationId="{19D293BF-7534-4AA4-B275-57B97275B1C4}"/>
          </ac:picMkLst>
        </pc:picChg>
      </pc:sldChg>
      <pc:sldChg chg="addSp delSp modSp new del mod">
        <pc:chgData name="Brekelmans, Niek (DNV External)" userId="71303c29-d051-4564-bcb2-3c26623e9238" providerId="ADAL" clId="{BD572058-E849-45B7-B503-6E43F6FB52C0}" dt="2023-01-29T13:21:20.027" v="2722" actId="47"/>
        <pc:sldMkLst>
          <pc:docMk/>
          <pc:sldMk cId="1602739607" sldId="289"/>
        </pc:sldMkLst>
        <pc:spChg chg="del mod">
          <ac:chgData name="Brekelmans, Niek (DNV External)" userId="71303c29-d051-4564-bcb2-3c26623e9238" providerId="ADAL" clId="{BD572058-E849-45B7-B503-6E43F6FB52C0}" dt="2023-01-29T13:11:27.514" v="2423" actId="478"/>
          <ac:spMkLst>
            <pc:docMk/>
            <pc:sldMk cId="1602739607" sldId="289"/>
            <ac:spMk id="2" creationId="{73C22DD9-C35D-4C3A-93F3-CF60658FCEBE}"/>
          </ac:spMkLst>
        </pc:spChg>
        <pc:spChg chg="add del">
          <ac:chgData name="Brekelmans, Niek (DNV External)" userId="71303c29-d051-4564-bcb2-3c26623e9238" providerId="ADAL" clId="{BD572058-E849-45B7-B503-6E43F6FB52C0}" dt="2023-01-29T13:14:54.537" v="2428" actId="3680"/>
          <ac:spMkLst>
            <pc:docMk/>
            <pc:sldMk cId="1602739607" sldId="289"/>
            <ac:spMk id="3" creationId="{7F3628D0-1532-4A8E-A884-C4F0F575450B}"/>
          </ac:spMkLst>
        </pc:spChg>
        <pc:spChg chg="add mod">
          <ac:chgData name="Brekelmans, Niek (DNV External)" userId="71303c29-d051-4564-bcb2-3c26623e9238" providerId="ADAL" clId="{BD572058-E849-45B7-B503-6E43F6FB52C0}" dt="2023-01-29T13:18:39.857" v="2703" actId="20577"/>
          <ac:spMkLst>
            <pc:docMk/>
            <pc:sldMk cId="1602739607" sldId="289"/>
            <ac:spMk id="6" creationId="{D20E0B01-7D2A-47D2-B675-6F14BD833D9F}"/>
          </ac:spMkLst>
        </pc:spChg>
        <pc:spChg chg="add del mod">
          <ac:chgData name="Brekelmans, Niek (DNV External)" userId="71303c29-d051-4564-bcb2-3c26623e9238" providerId="ADAL" clId="{BD572058-E849-45B7-B503-6E43F6FB52C0}" dt="2023-01-29T13:14:31.001" v="2425"/>
          <ac:spMkLst>
            <pc:docMk/>
            <pc:sldMk cId="1602739607" sldId="289"/>
            <ac:spMk id="10" creationId="{C8BA49BC-24BD-43B5-B2CE-B9645CBC752B}"/>
          </ac:spMkLst>
        </pc:spChg>
        <pc:graphicFrameChg chg="add del mod">
          <ac:chgData name="Brekelmans, Niek (DNV External)" userId="71303c29-d051-4564-bcb2-3c26623e9238" providerId="ADAL" clId="{BD572058-E849-45B7-B503-6E43F6FB52C0}" dt="2023-01-29T13:14:31.001" v="2425"/>
          <ac:graphicFrameMkLst>
            <pc:docMk/>
            <pc:sldMk cId="1602739607" sldId="289"/>
            <ac:graphicFrameMk id="7" creationId="{F56D7917-8572-4E7C-96D2-22D8DCFD5904}"/>
          </ac:graphicFrameMkLst>
        </pc:graphicFrameChg>
        <pc:graphicFrameChg chg="add del mod">
          <ac:chgData name="Brekelmans, Niek (DNV External)" userId="71303c29-d051-4564-bcb2-3c26623e9238" providerId="ADAL" clId="{BD572058-E849-45B7-B503-6E43F6FB52C0}" dt="2023-01-29T13:14:31.001" v="2425"/>
          <ac:graphicFrameMkLst>
            <pc:docMk/>
            <pc:sldMk cId="1602739607" sldId="289"/>
            <ac:graphicFrameMk id="8" creationId="{413CEA1B-BCD1-4475-A023-40638D593E53}"/>
          </ac:graphicFrameMkLst>
        </pc:graphicFrameChg>
        <pc:graphicFrameChg chg="add del mod">
          <ac:chgData name="Brekelmans, Niek (DNV External)" userId="71303c29-d051-4564-bcb2-3c26623e9238" providerId="ADAL" clId="{BD572058-E849-45B7-B503-6E43F6FB52C0}" dt="2023-01-29T13:14:31.001" v="2425"/>
          <ac:graphicFrameMkLst>
            <pc:docMk/>
            <pc:sldMk cId="1602739607" sldId="289"/>
            <ac:graphicFrameMk id="9" creationId="{BC484D52-BC75-48D3-9DDE-7FD2E3E636B0}"/>
          </ac:graphicFrameMkLst>
        </pc:graphicFrameChg>
        <pc:graphicFrameChg chg="add del mod">
          <ac:chgData name="Brekelmans, Niek (DNV External)" userId="71303c29-d051-4564-bcb2-3c26623e9238" providerId="ADAL" clId="{BD572058-E849-45B7-B503-6E43F6FB52C0}" dt="2023-01-29T13:14:37.523" v="2427"/>
          <ac:graphicFrameMkLst>
            <pc:docMk/>
            <pc:sldMk cId="1602739607" sldId="289"/>
            <ac:graphicFrameMk id="11" creationId="{52331329-5821-4705-B9F3-DCE2FB865000}"/>
          </ac:graphicFrameMkLst>
        </pc:graphicFrameChg>
        <pc:graphicFrameChg chg="add mod ord modGraphic">
          <ac:chgData name="Brekelmans, Niek (DNV External)" userId="71303c29-d051-4564-bcb2-3c26623e9238" providerId="ADAL" clId="{BD572058-E849-45B7-B503-6E43F6FB52C0}" dt="2023-01-29T13:18:50.739" v="2704" actId="2164"/>
          <ac:graphicFrameMkLst>
            <pc:docMk/>
            <pc:sldMk cId="1602739607" sldId="289"/>
            <ac:graphicFrameMk id="12" creationId="{BCE9B147-B6F8-498A-A8FD-0B4E25910019}"/>
          </ac:graphicFrameMkLst>
        </pc:graphicFrameChg>
      </pc:sldChg>
      <pc:sldChg chg="new del">
        <pc:chgData name="Brekelmans, Niek (DNV External)" userId="71303c29-d051-4564-bcb2-3c26623e9238" providerId="ADAL" clId="{BD572058-E849-45B7-B503-6E43F6FB52C0}" dt="2023-01-28T15:04:38.618" v="1110" actId="47"/>
        <pc:sldMkLst>
          <pc:docMk/>
          <pc:sldMk cId="3988662309" sldId="289"/>
        </pc:sldMkLst>
      </pc:sldChg>
      <pc:sldChg chg="addSp delSp modSp new mod delAnim modAnim modNotes">
        <pc:chgData name="Brekelmans, Niek (DNV External)" userId="71303c29-d051-4564-bcb2-3c26623e9238" providerId="ADAL" clId="{BD572058-E849-45B7-B503-6E43F6FB52C0}" dt="2023-01-29T17:02:49.909" v="4379"/>
        <pc:sldMkLst>
          <pc:docMk/>
          <pc:sldMk cId="389109642" sldId="290"/>
        </pc:sldMkLst>
        <pc:spChg chg="mod">
          <ac:chgData name="Brekelmans, Niek (DNV External)" userId="71303c29-d051-4564-bcb2-3c26623e9238" providerId="ADAL" clId="{BD572058-E849-45B7-B503-6E43F6FB52C0}" dt="2023-01-29T15:50:44.422" v="4203" actId="20577"/>
          <ac:spMkLst>
            <pc:docMk/>
            <pc:sldMk cId="389109642" sldId="290"/>
            <ac:spMk id="2" creationId="{28C8FA0B-4393-43D0-99EB-9188FFB83FE3}"/>
          </ac:spMkLst>
        </pc:spChg>
        <pc:spChg chg="del mod">
          <ac:chgData name="Brekelmans, Niek (DNV External)" userId="71303c29-d051-4564-bcb2-3c26623e9238" providerId="ADAL" clId="{BD572058-E849-45B7-B503-6E43F6FB52C0}" dt="2023-01-28T19:03:21.369" v="2241" actId="12084"/>
          <ac:spMkLst>
            <pc:docMk/>
            <pc:sldMk cId="389109642" sldId="290"/>
            <ac:spMk id="3" creationId="{00869410-6F1A-49F7-8C9B-E3197B710BAB}"/>
          </ac:spMkLst>
        </pc:spChg>
        <pc:spChg chg="add del">
          <ac:chgData name="Brekelmans, Niek (DNV External)" userId="71303c29-d051-4564-bcb2-3c26623e9238" providerId="ADAL" clId="{BD572058-E849-45B7-B503-6E43F6FB52C0}" dt="2023-01-29T15:53:03.764" v="4210"/>
          <ac:spMkLst>
            <pc:docMk/>
            <pc:sldMk cId="389109642" sldId="290"/>
            <ac:spMk id="4" creationId="{458A817A-41BE-4C55-B585-E81F024C7502}"/>
          </ac:spMkLst>
        </pc:spChg>
        <pc:graphicFrameChg chg="add mod">
          <ac:chgData name="Brekelmans, Niek (DNV External)" userId="71303c29-d051-4564-bcb2-3c26623e9238" providerId="ADAL" clId="{BD572058-E849-45B7-B503-6E43F6FB52C0}" dt="2023-01-29T14:31:14.877" v="4097" actId="20577"/>
          <ac:graphicFrameMkLst>
            <pc:docMk/>
            <pc:sldMk cId="389109642" sldId="290"/>
            <ac:graphicFrameMk id="6" creationId="{9AF99B9B-62AC-44BB-9B7B-08242A382A6C}"/>
          </ac:graphicFrameMkLst>
        </pc:graphicFrameChg>
        <pc:picChg chg="add del mod">
          <ac:chgData name="Brekelmans, Niek (DNV External)" userId="71303c29-d051-4564-bcb2-3c26623e9238" providerId="ADAL" clId="{BD572058-E849-45B7-B503-6E43F6FB52C0}" dt="2023-01-29T15:53:01.901" v="4209" actId="21"/>
          <ac:picMkLst>
            <pc:docMk/>
            <pc:sldMk cId="389109642" sldId="290"/>
            <ac:picMk id="8" creationId="{1E7E4DF8-53E2-4F9B-84B2-A7ED2DC12938}"/>
          </ac:picMkLst>
        </pc:picChg>
        <pc:picChg chg="add mod">
          <ac:chgData name="Brekelmans, Niek (DNV External)" userId="71303c29-d051-4564-bcb2-3c26623e9238" providerId="ADAL" clId="{BD572058-E849-45B7-B503-6E43F6FB52C0}" dt="2023-01-29T15:53:03.764" v="4210"/>
          <ac:picMkLst>
            <pc:docMk/>
            <pc:sldMk cId="389109642" sldId="290"/>
            <ac:picMk id="9" creationId="{74DC9A2C-8E2B-43DD-A552-7B366686EF20}"/>
          </ac:picMkLst>
        </pc:picChg>
        <pc:picChg chg="add del mod">
          <ac:chgData name="Brekelmans, Niek (DNV External)" userId="71303c29-d051-4564-bcb2-3c26623e9238" providerId="ADAL" clId="{BD572058-E849-45B7-B503-6E43F6FB52C0}" dt="2023-01-29T17:00:53.513" v="4377" actId="478"/>
          <ac:picMkLst>
            <pc:docMk/>
            <pc:sldMk cId="389109642" sldId="290"/>
            <ac:picMk id="10" creationId="{2F4DF526-10EA-4315-B023-86EE6D0D6788}"/>
          </ac:picMkLst>
        </pc:picChg>
        <pc:picChg chg="add del mod">
          <ac:chgData name="Brekelmans, Niek (DNV External)" userId="71303c29-d051-4564-bcb2-3c26623e9238" providerId="ADAL" clId="{BD572058-E849-45B7-B503-6E43F6FB52C0}" dt="2023-01-29T17:00:52.298" v="4376" actId="478"/>
          <ac:picMkLst>
            <pc:docMk/>
            <pc:sldMk cId="389109642" sldId="290"/>
            <ac:picMk id="11" creationId="{D1CE8F6C-5C2B-40B0-A33F-0A1F66D91E1F}"/>
          </ac:picMkLst>
        </pc:picChg>
        <pc:picChg chg="add del">
          <ac:chgData name="Brekelmans, Niek (DNV External)" userId="71303c29-d051-4564-bcb2-3c26623e9238" providerId="ADAL" clId="{BD572058-E849-45B7-B503-6E43F6FB52C0}" dt="2023-01-29T15:54:41.832" v="4227" actId="22"/>
          <ac:picMkLst>
            <pc:docMk/>
            <pc:sldMk cId="389109642" sldId="290"/>
            <ac:picMk id="13" creationId="{455E2B65-8BB8-4E24-8977-537A8319626D}"/>
          </ac:picMkLst>
        </pc:picChg>
        <pc:picChg chg="add mod">
          <ac:chgData name="Brekelmans, Niek (DNV External)" userId="71303c29-d051-4564-bcb2-3c26623e9238" providerId="ADAL" clId="{BD572058-E849-45B7-B503-6E43F6FB52C0}" dt="2023-01-29T15:54:46.035" v="4231" actId="1076"/>
          <ac:picMkLst>
            <pc:docMk/>
            <pc:sldMk cId="389109642" sldId="290"/>
            <ac:picMk id="15" creationId="{CF2B9BBB-9853-4786-ACCC-D66987106D8F}"/>
          </ac:picMkLst>
        </pc:picChg>
      </pc:sldChg>
      <pc:sldChg chg="addSp delSp modSp new del mod modClrScheme chgLayout">
        <pc:chgData name="Brekelmans, Niek (DNV External)" userId="71303c29-d051-4564-bcb2-3c26623e9238" providerId="ADAL" clId="{BD572058-E849-45B7-B503-6E43F6FB52C0}" dt="2023-01-28T18:40:51.083" v="1763" actId="47"/>
        <pc:sldMkLst>
          <pc:docMk/>
          <pc:sldMk cId="2148876673" sldId="290"/>
        </pc:sldMkLst>
        <pc:spChg chg="del mod ord">
          <ac:chgData name="Brekelmans, Niek (DNV External)" userId="71303c29-d051-4564-bcb2-3c26623e9238" providerId="ADAL" clId="{BD572058-E849-45B7-B503-6E43F6FB52C0}" dt="2023-01-28T18:39:05.173" v="1716" actId="700"/>
          <ac:spMkLst>
            <pc:docMk/>
            <pc:sldMk cId="2148876673" sldId="290"/>
            <ac:spMk id="2" creationId="{F5140887-FDEE-485A-837F-A6B6AEC68064}"/>
          </ac:spMkLst>
        </pc:spChg>
        <pc:spChg chg="del mod ord">
          <ac:chgData name="Brekelmans, Niek (DNV External)" userId="71303c29-d051-4564-bcb2-3c26623e9238" providerId="ADAL" clId="{BD572058-E849-45B7-B503-6E43F6FB52C0}" dt="2023-01-28T18:39:05.173" v="1716" actId="700"/>
          <ac:spMkLst>
            <pc:docMk/>
            <pc:sldMk cId="2148876673" sldId="290"/>
            <ac:spMk id="3" creationId="{851401E5-1A71-470E-A628-F418DA662317}"/>
          </ac:spMkLst>
        </pc:spChg>
        <pc:spChg chg="del">
          <ac:chgData name="Brekelmans, Niek (DNV External)" userId="71303c29-d051-4564-bcb2-3c26623e9238" providerId="ADAL" clId="{BD572058-E849-45B7-B503-6E43F6FB52C0}" dt="2023-01-28T18:39:05.173" v="1716" actId="700"/>
          <ac:spMkLst>
            <pc:docMk/>
            <pc:sldMk cId="2148876673" sldId="290"/>
            <ac:spMk id="4" creationId="{7EA94B95-8EB0-4FC3-A60F-8BD8FAADEC39}"/>
          </ac:spMkLst>
        </pc:spChg>
        <pc:spChg chg="del">
          <ac:chgData name="Brekelmans, Niek (DNV External)" userId="71303c29-d051-4564-bcb2-3c26623e9238" providerId="ADAL" clId="{BD572058-E849-45B7-B503-6E43F6FB52C0}" dt="2023-01-28T18:39:05.173" v="1716" actId="700"/>
          <ac:spMkLst>
            <pc:docMk/>
            <pc:sldMk cId="2148876673" sldId="290"/>
            <ac:spMk id="5" creationId="{13A8AC4C-839F-42C8-9E7A-D37860493FBC}"/>
          </ac:spMkLst>
        </pc:spChg>
        <pc:spChg chg="mod ord">
          <ac:chgData name="Brekelmans, Niek (DNV External)" userId="71303c29-d051-4564-bcb2-3c26623e9238" providerId="ADAL" clId="{BD572058-E849-45B7-B503-6E43F6FB52C0}" dt="2023-01-28T18:39:05.173" v="1716" actId="700"/>
          <ac:spMkLst>
            <pc:docMk/>
            <pc:sldMk cId="2148876673" sldId="290"/>
            <ac:spMk id="6" creationId="{6D47AEB0-601F-4FFB-B4D6-F1E1552D89B7}"/>
          </ac:spMkLst>
        </pc:spChg>
        <pc:spChg chg="add mod ord">
          <ac:chgData name="Brekelmans, Niek (DNV External)" userId="71303c29-d051-4564-bcb2-3c26623e9238" providerId="ADAL" clId="{BD572058-E849-45B7-B503-6E43F6FB52C0}" dt="2023-01-28T18:39:30.060" v="1745" actId="20577"/>
          <ac:spMkLst>
            <pc:docMk/>
            <pc:sldMk cId="2148876673" sldId="290"/>
            <ac:spMk id="7" creationId="{250319B4-A76E-43F7-8B97-B1E1DC2DFE30}"/>
          </ac:spMkLst>
        </pc:spChg>
        <pc:spChg chg="add mod ord">
          <ac:chgData name="Brekelmans, Niek (DNV External)" userId="71303c29-d051-4564-bcb2-3c26623e9238" providerId="ADAL" clId="{BD572058-E849-45B7-B503-6E43F6FB52C0}" dt="2023-01-28T18:39:05.173" v="1716" actId="700"/>
          <ac:spMkLst>
            <pc:docMk/>
            <pc:sldMk cId="2148876673" sldId="290"/>
            <ac:spMk id="8" creationId="{91D42209-C6B9-4FC0-9F3B-17120481D729}"/>
          </ac:spMkLst>
        </pc:spChg>
      </pc:sldChg>
      <pc:sldChg chg="addSp delSp modSp new del mod">
        <pc:chgData name="Brekelmans, Niek (DNV External)" userId="71303c29-d051-4564-bcb2-3c26623e9238" providerId="ADAL" clId="{BD572058-E849-45B7-B503-6E43F6FB52C0}" dt="2023-01-29T13:05:16.328" v="2408" actId="47"/>
        <pc:sldMkLst>
          <pc:docMk/>
          <pc:sldMk cId="4281164369" sldId="291"/>
        </pc:sldMkLst>
        <pc:spChg chg="mod">
          <ac:chgData name="Brekelmans, Niek (DNV External)" userId="71303c29-d051-4564-bcb2-3c26623e9238" providerId="ADAL" clId="{BD572058-E849-45B7-B503-6E43F6FB52C0}" dt="2023-01-29T12:54:20.716" v="2257" actId="20577"/>
          <ac:spMkLst>
            <pc:docMk/>
            <pc:sldMk cId="4281164369" sldId="291"/>
            <ac:spMk id="2" creationId="{0D18B4FE-869E-486F-B17E-7714EE13B88E}"/>
          </ac:spMkLst>
        </pc:spChg>
        <pc:spChg chg="add del">
          <ac:chgData name="Brekelmans, Niek (DNV External)" userId="71303c29-d051-4564-bcb2-3c26623e9238" providerId="ADAL" clId="{BD572058-E849-45B7-B503-6E43F6FB52C0}" dt="2023-01-29T12:54:25.167" v="2259" actId="3680"/>
          <ac:spMkLst>
            <pc:docMk/>
            <pc:sldMk cId="4281164369" sldId="291"/>
            <ac:spMk id="3" creationId="{EBE110C4-D0A4-4791-A78B-6BF0ECADB5BE}"/>
          </ac:spMkLst>
        </pc:spChg>
        <pc:graphicFrameChg chg="add del mod ord modGraphic">
          <ac:chgData name="Brekelmans, Niek (DNV External)" userId="71303c29-d051-4564-bcb2-3c26623e9238" providerId="ADAL" clId="{BD572058-E849-45B7-B503-6E43F6FB52C0}" dt="2023-01-29T12:54:25.167" v="2259" actId="3680"/>
          <ac:graphicFrameMkLst>
            <pc:docMk/>
            <pc:sldMk cId="4281164369" sldId="291"/>
            <ac:graphicFrameMk id="5" creationId="{8C3BE7A3-0FAA-4685-8232-3DC88A343864}"/>
          </ac:graphicFrameMkLst>
        </pc:graphicFrameChg>
      </pc:sldChg>
      <pc:sldChg chg="addSp delSp modSp new del mod">
        <pc:chgData name="Brekelmans, Niek (DNV External)" userId="71303c29-d051-4564-bcb2-3c26623e9238" providerId="ADAL" clId="{BD572058-E849-45B7-B503-6E43F6FB52C0}" dt="2023-01-29T16:03:20.707" v="4289" actId="47"/>
        <pc:sldMkLst>
          <pc:docMk/>
          <pc:sldMk cId="958996314" sldId="292"/>
        </pc:sldMkLst>
        <pc:spChg chg="mod">
          <ac:chgData name="Brekelmans, Niek (DNV External)" userId="71303c29-d051-4564-bcb2-3c26623e9238" providerId="ADAL" clId="{BD572058-E849-45B7-B503-6E43F6FB52C0}" dt="2023-01-29T13:03:15.815" v="2382" actId="20577"/>
          <ac:spMkLst>
            <pc:docMk/>
            <pc:sldMk cId="958996314" sldId="292"/>
            <ac:spMk id="2" creationId="{D975B11D-8357-42F0-8076-BB0DD45CE97E}"/>
          </ac:spMkLst>
        </pc:spChg>
        <pc:spChg chg="del">
          <ac:chgData name="Brekelmans, Niek (DNV External)" userId="71303c29-d051-4564-bcb2-3c26623e9238" providerId="ADAL" clId="{BD572058-E849-45B7-B503-6E43F6FB52C0}" dt="2023-01-29T12:56:23.901" v="2337" actId="478"/>
          <ac:spMkLst>
            <pc:docMk/>
            <pc:sldMk cId="958996314" sldId="292"/>
            <ac:spMk id="3" creationId="{85229812-EEFC-451D-912B-45C7B0967BE6}"/>
          </ac:spMkLst>
        </pc:spChg>
        <pc:spChg chg="del">
          <ac:chgData name="Brekelmans, Niek (DNV External)" userId="71303c29-d051-4564-bcb2-3c26623e9238" providerId="ADAL" clId="{BD572058-E849-45B7-B503-6E43F6FB52C0}" dt="2023-01-29T12:56:23.901" v="2337" actId="478"/>
          <ac:spMkLst>
            <pc:docMk/>
            <pc:sldMk cId="958996314" sldId="292"/>
            <ac:spMk id="4" creationId="{0F761D0E-6025-4A6B-8C45-90A7AA449078}"/>
          </ac:spMkLst>
        </pc:spChg>
        <pc:spChg chg="add mod">
          <ac:chgData name="Brekelmans, Niek (DNV External)" userId="71303c29-d051-4564-bcb2-3c26623e9238" providerId="ADAL" clId="{BD572058-E849-45B7-B503-6E43F6FB52C0}" dt="2023-01-29T12:59:50.692" v="2375" actId="20577"/>
          <ac:spMkLst>
            <pc:docMk/>
            <pc:sldMk cId="958996314" sldId="292"/>
            <ac:spMk id="9" creationId="{F1B596C6-DB84-4BCB-B630-D706D6F377D3}"/>
          </ac:spMkLst>
        </pc:spChg>
        <pc:picChg chg="add mod">
          <ac:chgData name="Brekelmans, Niek (DNV External)" userId="71303c29-d051-4564-bcb2-3c26623e9238" providerId="ADAL" clId="{BD572058-E849-45B7-B503-6E43F6FB52C0}" dt="2023-01-29T13:10:30.074" v="2409" actId="1076"/>
          <ac:picMkLst>
            <pc:docMk/>
            <pc:sldMk cId="958996314" sldId="292"/>
            <ac:picMk id="6" creationId="{F64C327D-9135-420D-81BC-A12FB9C47FC5}"/>
          </ac:picMkLst>
        </pc:picChg>
        <pc:picChg chg="add mod">
          <ac:chgData name="Brekelmans, Niek (DNV External)" userId="71303c29-d051-4564-bcb2-3c26623e9238" providerId="ADAL" clId="{BD572058-E849-45B7-B503-6E43F6FB52C0}" dt="2023-01-29T13:10:32.263" v="2410" actId="1076"/>
          <ac:picMkLst>
            <pc:docMk/>
            <pc:sldMk cId="958996314" sldId="292"/>
            <ac:picMk id="7" creationId="{3A809253-CA40-4A46-B43F-3FCCCD3E1CBF}"/>
          </ac:picMkLst>
        </pc:picChg>
        <pc:picChg chg="add mod">
          <ac:chgData name="Brekelmans, Niek (DNV External)" userId="71303c29-d051-4564-bcb2-3c26623e9238" providerId="ADAL" clId="{BD572058-E849-45B7-B503-6E43F6FB52C0}" dt="2023-01-29T13:10:34.559" v="2411" actId="1076"/>
          <ac:picMkLst>
            <pc:docMk/>
            <pc:sldMk cId="958996314" sldId="292"/>
            <ac:picMk id="8" creationId="{8C081C15-E3AF-4491-887D-543CC3E2C674}"/>
          </ac:picMkLst>
        </pc:picChg>
      </pc:sldChg>
      <pc:sldChg chg="addSp delSp modSp new mod ord modNotesTx">
        <pc:chgData name="Brekelmans, Niek (DNV External)" userId="71303c29-d051-4564-bcb2-3c26623e9238" providerId="ADAL" clId="{BD572058-E849-45B7-B503-6E43F6FB52C0}" dt="2023-01-30T08:24:52.642" v="5199" actId="5793"/>
        <pc:sldMkLst>
          <pc:docMk/>
          <pc:sldMk cId="2131358162" sldId="293"/>
        </pc:sldMkLst>
        <pc:spChg chg="mod">
          <ac:chgData name="Brekelmans, Niek (DNV External)" userId="71303c29-d051-4564-bcb2-3c26623e9238" providerId="ADAL" clId="{BD572058-E849-45B7-B503-6E43F6FB52C0}" dt="2023-01-29T13:03:20.502" v="2387" actId="20577"/>
          <ac:spMkLst>
            <pc:docMk/>
            <pc:sldMk cId="2131358162" sldId="293"/>
            <ac:spMk id="2" creationId="{5BADE54C-75C9-4DFE-849E-7C23403D820A}"/>
          </ac:spMkLst>
        </pc:spChg>
        <pc:spChg chg="del">
          <ac:chgData name="Brekelmans, Niek (DNV External)" userId="71303c29-d051-4564-bcb2-3c26623e9238" providerId="ADAL" clId="{BD572058-E849-45B7-B503-6E43F6FB52C0}" dt="2023-01-29T12:58:56.661" v="2367" actId="478"/>
          <ac:spMkLst>
            <pc:docMk/>
            <pc:sldMk cId="2131358162" sldId="293"/>
            <ac:spMk id="3" creationId="{39E47CCD-17B5-46E5-AAB9-C3DCEBDFA5C5}"/>
          </ac:spMkLst>
        </pc:spChg>
        <pc:spChg chg="del">
          <ac:chgData name="Brekelmans, Niek (DNV External)" userId="71303c29-d051-4564-bcb2-3c26623e9238" providerId="ADAL" clId="{BD572058-E849-45B7-B503-6E43F6FB52C0}" dt="2023-01-29T12:58:56.661" v="2367" actId="478"/>
          <ac:spMkLst>
            <pc:docMk/>
            <pc:sldMk cId="2131358162" sldId="293"/>
            <ac:spMk id="4" creationId="{288FE811-491A-4491-B9E7-F6BB97045C17}"/>
          </ac:spMkLst>
        </pc:spChg>
        <pc:spChg chg="add mod">
          <ac:chgData name="Brekelmans, Niek (DNV External)" userId="71303c29-d051-4564-bcb2-3c26623e9238" providerId="ADAL" clId="{BD572058-E849-45B7-B503-6E43F6FB52C0}" dt="2023-01-29T12:58:53.852" v="2366"/>
          <ac:spMkLst>
            <pc:docMk/>
            <pc:sldMk cId="2131358162" sldId="293"/>
            <ac:spMk id="6" creationId="{D2FC8EB8-6F01-4AE7-A2E8-B16B3AF91769}"/>
          </ac:spMkLst>
        </pc:spChg>
        <pc:picChg chg="add mod">
          <ac:chgData name="Brekelmans, Niek (DNV External)" userId="71303c29-d051-4564-bcb2-3c26623e9238" providerId="ADAL" clId="{BD572058-E849-45B7-B503-6E43F6FB52C0}" dt="2023-01-29T13:04:12.693" v="2407" actId="1037"/>
          <ac:picMkLst>
            <pc:docMk/>
            <pc:sldMk cId="2131358162" sldId="293"/>
            <ac:picMk id="7" creationId="{D37111BB-7A58-4F1C-AFFE-E5D8DF986640}"/>
          </ac:picMkLst>
        </pc:picChg>
        <pc:picChg chg="add mod">
          <ac:chgData name="Brekelmans, Niek (DNV External)" userId="71303c29-d051-4564-bcb2-3c26623e9238" providerId="ADAL" clId="{BD572058-E849-45B7-B503-6E43F6FB52C0}" dt="2023-01-29T13:04:12.693" v="2407" actId="1037"/>
          <ac:picMkLst>
            <pc:docMk/>
            <pc:sldMk cId="2131358162" sldId="293"/>
            <ac:picMk id="8" creationId="{D7C66FDA-2C75-495A-A14D-1C61437064D6}"/>
          </ac:picMkLst>
        </pc:picChg>
        <pc:picChg chg="add mod">
          <ac:chgData name="Brekelmans, Niek (DNV External)" userId="71303c29-d051-4564-bcb2-3c26623e9238" providerId="ADAL" clId="{BD572058-E849-45B7-B503-6E43F6FB52C0}" dt="2023-01-29T13:04:12.693" v="2407" actId="1037"/>
          <ac:picMkLst>
            <pc:docMk/>
            <pc:sldMk cId="2131358162" sldId="293"/>
            <ac:picMk id="9" creationId="{144E1A37-3869-4EC0-8ECA-1F7A4206290E}"/>
          </ac:picMkLst>
        </pc:picChg>
      </pc:sldChg>
      <pc:sldChg chg="addSp modSp add del mod">
        <pc:chgData name="Brekelmans, Niek (DNV External)" userId="71303c29-d051-4564-bcb2-3c26623e9238" providerId="ADAL" clId="{BD572058-E849-45B7-B503-6E43F6FB52C0}" dt="2023-01-29T16:11:53.591" v="4367" actId="2696"/>
        <pc:sldMkLst>
          <pc:docMk/>
          <pc:sldMk cId="862734285" sldId="294"/>
        </pc:sldMkLst>
        <pc:graphicFrameChg chg="mod modGraphic">
          <ac:chgData name="Brekelmans, Niek (DNV External)" userId="71303c29-d051-4564-bcb2-3c26623e9238" providerId="ADAL" clId="{BD572058-E849-45B7-B503-6E43F6FB52C0}" dt="2023-01-29T13:22:13.253" v="2769" actId="20577"/>
          <ac:graphicFrameMkLst>
            <pc:docMk/>
            <pc:sldMk cId="862734285" sldId="294"/>
            <ac:graphicFrameMk id="12" creationId="{BCE9B147-B6F8-498A-A8FD-0B4E25910019}"/>
          </ac:graphicFrameMkLst>
        </pc:graphicFrameChg>
        <pc:picChg chg="add mod">
          <ac:chgData name="Brekelmans, Niek (DNV External)" userId="71303c29-d051-4564-bcb2-3c26623e9238" providerId="ADAL" clId="{BD572058-E849-45B7-B503-6E43F6FB52C0}" dt="2023-01-29T13:20:57.179" v="2720" actId="1076"/>
          <ac:picMkLst>
            <pc:docMk/>
            <pc:sldMk cId="862734285" sldId="294"/>
            <ac:picMk id="3" creationId="{48460E79-73E9-4A35-82B4-D273C761C277}"/>
          </ac:picMkLst>
        </pc:picChg>
      </pc:sldChg>
      <pc:sldChg chg="add ord">
        <pc:chgData name="Brekelmans, Niek (DNV External)" userId="71303c29-d051-4564-bcb2-3c26623e9238" providerId="ADAL" clId="{BD572058-E849-45B7-B503-6E43F6FB52C0}" dt="2023-01-29T16:11:56.985" v="4370"/>
        <pc:sldMkLst>
          <pc:docMk/>
          <pc:sldMk cId="2245283845" sldId="294"/>
        </pc:sldMkLst>
      </pc:sldChg>
      <pc:sldChg chg="modSp add del mod">
        <pc:chgData name="Brekelmans, Niek (DNV External)" userId="71303c29-d051-4564-bcb2-3c26623e9238" providerId="ADAL" clId="{BD572058-E849-45B7-B503-6E43F6FB52C0}" dt="2023-01-29T13:21:49.180" v="2744" actId="47"/>
        <pc:sldMkLst>
          <pc:docMk/>
          <pc:sldMk cId="1905764392" sldId="295"/>
        </pc:sldMkLst>
        <pc:graphicFrameChg chg="modGraphic">
          <ac:chgData name="Brekelmans, Niek (DNV External)" userId="71303c29-d051-4564-bcb2-3c26623e9238" providerId="ADAL" clId="{BD572058-E849-45B7-B503-6E43F6FB52C0}" dt="2023-01-29T13:21:35.231" v="2742" actId="20577"/>
          <ac:graphicFrameMkLst>
            <pc:docMk/>
            <pc:sldMk cId="1905764392" sldId="295"/>
            <ac:graphicFrameMk id="12" creationId="{BCE9B147-B6F8-498A-A8FD-0B4E25910019}"/>
          </ac:graphicFrameMkLst>
        </pc:graphicFrameChg>
      </pc:sldChg>
      <pc:sldChg chg="add del">
        <pc:chgData name="Brekelmans, Niek (DNV External)" userId="71303c29-d051-4564-bcb2-3c26623e9238" providerId="ADAL" clId="{BD572058-E849-45B7-B503-6E43F6FB52C0}" dt="2023-01-29T13:21:21.542" v="2723" actId="47"/>
        <pc:sldMkLst>
          <pc:docMk/>
          <pc:sldMk cId="3207264980" sldId="295"/>
        </pc:sldMkLst>
      </pc:sldChg>
      <pc:sldChg chg="addSp delSp modSp add mod">
        <pc:chgData name="Brekelmans, Niek (DNV External)" userId="71303c29-d051-4564-bcb2-3c26623e9238" providerId="ADAL" clId="{BD572058-E849-45B7-B503-6E43F6FB52C0}" dt="2023-01-29T20:34:32.338" v="4484" actId="20577"/>
        <pc:sldMkLst>
          <pc:docMk/>
          <pc:sldMk cId="3210362885" sldId="295"/>
        </pc:sldMkLst>
        <pc:spChg chg="add del mod">
          <ac:chgData name="Brekelmans, Niek (DNV External)" userId="71303c29-d051-4564-bcb2-3c26623e9238" providerId="ADAL" clId="{BD572058-E849-45B7-B503-6E43F6FB52C0}" dt="2023-01-29T13:25:00.683" v="2945" actId="478"/>
          <ac:spMkLst>
            <pc:docMk/>
            <pc:sldMk cId="3210362885" sldId="295"/>
            <ac:spMk id="5" creationId="{CE221DB9-757A-4676-AD0E-AAF2F3C7A12E}"/>
          </ac:spMkLst>
        </pc:spChg>
        <pc:spChg chg="mod">
          <ac:chgData name="Brekelmans, Niek (DNV External)" userId="71303c29-d051-4564-bcb2-3c26623e9238" providerId="ADAL" clId="{BD572058-E849-45B7-B503-6E43F6FB52C0}" dt="2023-01-29T20:33:58.289" v="4424" actId="20577"/>
          <ac:spMkLst>
            <pc:docMk/>
            <pc:sldMk cId="3210362885" sldId="295"/>
            <ac:spMk id="6" creationId="{D20E0B01-7D2A-47D2-B675-6F14BD833D9F}"/>
          </ac:spMkLst>
        </pc:spChg>
        <pc:graphicFrameChg chg="add del mod modGraphic">
          <ac:chgData name="Brekelmans, Niek (DNV External)" userId="71303c29-d051-4564-bcb2-3c26623e9238" providerId="ADAL" clId="{BD572058-E849-45B7-B503-6E43F6FB52C0}" dt="2023-01-29T13:26:11.120" v="3018" actId="478"/>
          <ac:graphicFrameMkLst>
            <pc:docMk/>
            <pc:sldMk cId="3210362885" sldId="295"/>
            <ac:graphicFrameMk id="7" creationId="{C321B1D3-C99D-4165-9C7F-95B9C0B4B5F4}"/>
          </ac:graphicFrameMkLst>
        </pc:graphicFrameChg>
        <pc:graphicFrameChg chg="add mod modGraphic">
          <ac:chgData name="Brekelmans, Niek (DNV External)" userId="71303c29-d051-4564-bcb2-3c26623e9238" providerId="ADAL" clId="{BD572058-E849-45B7-B503-6E43F6FB52C0}" dt="2023-01-29T20:34:32.338" v="4484" actId="20577"/>
          <ac:graphicFrameMkLst>
            <pc:docMk/>
            <pc:sldMk cId="3210362885" sldId="295"/>
            <ac:graphicFrameMk id="9" creationId="{DF0D42FC-24F3-4E10-B065-65EAF34AB130}"/>
          </ac:graphicFrameMkLst>
        </pc:graphicFrameChg>
        <pc:graphicFrameChg chg="add del mod modGraphic">
          <ac:chgData name="Brekelmans, Niek (DNV External)" userId="71303c29-d051-4564-bcb2-3c26623e9238" providerId="ADAL" clId="{BD572058-E849-45B7-B503-6E43F6FB52C0}" dt="2023-01-29T20:34:29.769" v="4480" actId="20577"/>
          <ac:graphicFrameMkLst>
            <pc:docMk/>
            <pc:sldMk cId="3210362885" sldId="295"/>
            <ac:graphicFrameMk id="12" creationId="{BCE9B147-B6F8-498A-A8FD-0B4E25910019}"/>
          </ac:graphicFrameMkLst>
        </pc:graphicFrameChg>
        <pc:picChg chg="ord">
          <ac:chgData name="Brekelmans, Niek (DNV External)" userId="71303c29-d051-4564-bcb2-3c26623e9238" providerId="ADAL" clId="{BD572058-E849-45B7-B503-6E43F6FB52C0}" dt="2023-01-29T13:27:32.703" v="3037" actId="167"/>
          <ac:picMkLst>
            <pc:docMk/>
            <pc:sldMk cId="3210362885" sldId="295"/>
            <ac:picMk id="3" creationId="{48460E79-73E9-4A35-82B4-D273C761C277}"/>
          </ac:picMkLst>
        </pc:picChg>
      </pc:sldChg>
      <pc:sldChg chg="add del">
        <pc:chgData name="Brekelmans, Niek (DNV External)" userId="71303c29-d051-4564-bcb2-3c26623e9238" providerId="ADAL" clId="{BD572058-E849-45B7-B503-6E43F6FB52C0}" dt="2023-01-29T13:21:49.180" v="2744" actId="47"/>
        <pc:sldMkLst>
          <pc:docMk/>
          <pc:sldMk cId="866284" sldId="296"/>
        </pc:sldMkLst>
      </pc:sldChg>
      <pc:sldChg chg="addSp delSp modSp new mod delAnim modAnim">
        <pc:chgData name="Brekelmans, Niek (DNV External)" userId="71303c29-d051-4564-bcb2-3c26623e9238" providerId="ADAL" clId="{BD572058-E849-45B7-B503-6E43F6FB52C0}" dt="2023-01-30T10:44:07.255" v="5608" actId="14100"/>
        <pc:sldMkLst>
          <pc:docMk/>
          <pc:sldMk cId="1613134275" sldId="296"/>
        </pc:sldMkLst>
        <pc:spChg chg="mod">
          <ac:chgData name="Brekelmans, Niek (DNV External)" userId="71303c29-d051-4564-bcb2-3c26623e9238" providerId="ADAL" clId="{BD572058-E849-45B7-B503-6E43F6FB52C0}" dt="2023-01-29T13:29:39.794" v="3116" actId="20577"/>
          <ac:spMkLst>
            <pc:docMk/>
            <pc:sldMk cId="1613134275" sldId="296"/>
            <ac:spMk id="2" creationId="{D0D81704-02EE-4875-872F-813B829D32D2}"/>
          </ac:spMkLst>
        </pc:spChg>
        <pc:spChg chg="del">
          <ac:chgData name="Brekelmans, Niek (DNV External)" userId="71303c29-d051-4564-bcb2-3c26623e9238" providerId="ADAL" clId="{BD572058-E849-45B7-B503-6E43F6FB52C0}" dt="2023-01-29T13:31:27.882" v="3117" actId="931"/>
          <ac:spMkLst>
            <pc:docMk/>
            <pc:sldMk cId="1613134275" sldId="296"/>
            <ac:spMk id="3" creationId="{85497F25-41CE-4EF0-92B3-5B3404CAEAA4}"/>
          </ac:spMkLst>
        </pc:spChg>
        <pc:spChg chg="add del mod">
          <ac:chgData name="Brekelmans, Niek (DNV External)" userId="71303c29-d051-4564-bcb2-3c26623e9238" providerId="ADAL" clId="{BD572058-E849-45B7-B503-6E43F6FB52C0}" dt="2023-01-30T10:43:33.225" v="5599" actId="478"/>
          <ac:spMkLst>
            <pc:docMk/>
            <pc:sldMk cId="1613134275" sldId="296"/>
            <ac:spMk id="5" creationId="{DB18069B-7615-4F97-9706-CEE04DDE3FFA}"/>
          </ac:spMkLst>
        </pc:spChg>
        <pc:spChg chg="add mod">
          <ac:chgData name="Brekelmans, Niek (DNV External)" userId="71303c29-d051-4564-bcb2-3c26623e9238" providerId="ADAL" clId="{BD572058-E849-45B7-B503-6E43F6FB52C0}" dt="2023-01-29T17:11:16.162" v="4390" actId="20577"/>
          <ac:spMkLst>
            <pc:docMk/>
            <pc:sldMk cId="1613134275" sldId="296"/>
            <ac:spMk id="7" creationId="{C0E20399-05A4-4C29-8EF4-089A6A1CAFBD}"/>
          </ac:spMkLst>
        </pc:spChg>
        <pc:grpChg chg="add del mod topLvl">
          <ac:chgData name="Brekelmans, Niek (DNV External)" userId="71303c29-d051-4564-bcb2-3c26623e9238" providerId="ADAL" clId="{BD572058-E849-45B7-B503-6E43F6FB52C0}" dt="2023-01-29T13:59:33.192" v="3317" actId="165"/>
          <ac:grpSpMkLst>
            <pc:docMk/>
            <pc:sldMk cId="1613134275" sldId="296"/>
            <ac:grpSpMk id="42" creationId="{38402D59-9997-4E29-9C78-01EFF87F203F}"/>
          </ac:grpSpMkLst>
        </pc:grpChg>
        <pc:grpChg chg="add del mod topLvl">
          <ac:chgData name="Brekelmans, Niek (DNV External)" userId="71303c29-d051-4564-bcb2-3c26623e9238" providerId="ADAL" clId="{BD572058-E849-45B7-B503-6E43F6FB52C0}" dt="2023-01-29T13:59:29.446" v="3316" actId="165"/>
          <ac:grpSpMkLst>
            <pc:docMk/>
            <pc:sldMk cId="1613134275" sldId="296"/>
            <ac:grpSpMk id="53" creationId="{F6155907-DD9F-43C0-960A-50D35863E035}"/>
          </ac:grpSpMkLst>
        </pc:grpChg>
        <pc:grpChg chg="add del mod">
          <ac:chgData name="Brekelmans, Niek (DNV External)" userId="71303c29-d051-4564-bcb2-3c26623e9238" providerId="ADAL" clId="{BD572058-E849-45B7-B503-6E43F6FB52C0}" dt="2023-01-29T13:59:25.942" v="3315" actId="165"/>
          <ac:grpSpMkLst>
            <pc:docMk/>
            <pc:sldMk cId="1613134275" sldId="296"/>
            <ac:grpSpMk id="54" creationId="{8897C037-8262-456B-BEF7-8EC810DF6DD0}"/>
          </ac:grpSpMkLst>
        </pc:grpChg>
        <pc:grpChg chg="add del mod">
          <ac:chgData name="Brekelmans, Niek (DNV External)" userId="71303c29-d051-4564-bcb2-3c26623e9238" providerId="ADAL" clId="{BD572058-E849-45B7-B503-6E43F6FB52C0}" dt="2023-01-30T10:43:34.546" v="5601" actId="478"/>
          <ac:grpSpMkLst>
            <pc:docMk/>
            <pc:sldMk cId="1613134275" sldId="296"/>
            <ac:grpSpMk id="76" creationId="{7F0804C0-04AE-4298-A7D7-D9A8A1ACEFBB}"/>
          </ac:grpSpMkLst>
        </pc:grpChg>
        <pc:picChg chg="add del mod modCrop">
          <ac:chgData name="Brekelmans, Niek (DNV External)" userId="71303c29-d051-4564-bcb2-3c26623e9238" providerId="ADAL" clId="{BD572058-E849-45B7-B503-6E43F6FB52C0}" dt="2023-01-30T10:43:22.915" v="5598" actId="478"/>
          <ac:picMkLst>
            <pc:docMk/>
            <pc:sldMk cId="1613134275" sldId="296"/>
            <ac:picMk id="6" creationId="{0521069F-347F-41B4-83CC-67A49E42BC72}"/>
          </ac:picMkLst>
        </pc:picChg>
        <pc:picChg chg="add mod modCrop">
          <ac:chgData name="Brekelmans, Niek (DNV External)" userId="71303c29-d051-4564-bcb2-3c26623e9238" providerId="ADAL" clId="{BD572058-E849-45B7-B503-6E43F6FB52C0}" dt="2023-01-30T10:44:07.255" v="5608" actId="14100"/>
          <ac:picMkLst>
            <pc:docMk/>
            <pc:sldMk cId="1613134275" sldId="296"/>
            <ac:picMk id="11" creationId="{80DEB7DC-81E1-4821-93B5-45F58E399B7B}"/>
          </ac:picMkLst>
        </pc:picChg>
        <pc:cxnChg chg="add del mod">
          <ac:chgData name="Brekelmans, Niek (DNV External)" userId="71303c29-d051-4564-bcb2-3c26623e9238" providerId="ADAL" clId="{BD572058-E849-45B7-B503-6E43F6FB52C0}" dt="2023-01-30T10:43:36.488" v="5603" actId="478"/>
          <ac:cxnSpMkLst>
            <pc:docMk/>
            <pc:sldMk cId="1613134275" sldId="296"/>
            <ac:cxnSpMk id="9" creationId="{A83ABB0D-E8E5-474A-AE56-E69FC2264D84}"/>
          </ac:cxnSpMkLst>
        </pc:cxnChg>
        <pc:cxnChg chg="add del mod">
          <ac:chgData name="Brekelmans, Niek (DNV External)" userId="71303c29-d051-4564-bcb2-3c26623e9238" providerId="ADAL" clId="{BD572058-E849-45B7-B503-6E43F6FB52C0}" dt="2023-01-30T10:43:34.107" v="5600" actId="478"/>
          <ac:cxnSpMkLst>
            <pc:docMk/>
            <pc:sldMk cId="1613134275" sldId="296"/>
            <ac:cxnSpMk id="10" creationId="{FD243D2E-01F3-462C-AA56-C977E0A57BD9}"/>
          </ac:cxnSpMkLst>
        </pc:cxnChg>
        <pc:cxnChg chg="add del mod">
          <ac:chgData name="Brekelmans, Niek (DNV External)" userId="71303c29-d051-4564-bcb2-3c26623e9238" providerId="ADAL" clId="{BD572058-E849-45B7-B503-6E43F6FB52C0}" dt="2023-01-29T13:49:12.265" v="3201" actId="11529"/>
          <ac:cxnSpMkLst>
            <pc:docMk/>
            <pc:sldMk cId="1613134275" sldId="296"/>
            <ac:cxnSpMk id="15" creationId="{A3E7BDA0-6DBD-44C1-AE46-FCB979B35EC7}"/>
          </ac:cxnSpMkLst>
        </pc:cxnChg>
        <pc:cxnChg chg="add del mod">
          <ac:chgData name="Brekelmans, Niek (DNV External)" userId="71303c29-d051-4564-bcb2-3c26623e9238" providerId="ADAL" clId="{BD572058-E849-45B7-B503-6E43F6FB52C0}" dt="2023-01-29T13:50:10.460" v="3217" actId="478"/>
          <ac:cxnSpMkLst>
            <pc:docMk/>
            <pc:sldMk cId="1613134275" sldId="296"/>
            <ac:cxnSpMk id="18" creationId="{7D7DE107-0A65-4364-87B3-94BA0507D577}"/>
          </ac:cxnSpMkLst>
        </pc:cxnChg>
        <pc:cxnChg chg="add del mod">
          <ac:chgData name="Brekelmans, Niek (DNV External)" userId="71303c29-d051-4564-bcb2-3c26623e9238" providerId="ADAL" clId="{BD572058-E849-45B7-B503-6E43F6FB52C0}" dt="2023-01-29T13:50:29.630" v="3227"/>
          <ac:cxnSpMkLst>
            <pc:docMk/>
            <pc:sldMk cId="1613134275" sldId="296"/>
            <ac:cxnSpMk id="25" creationId="{7A58F9EB-FAA8-49AB-BB93-66D363909B70}"/>
          </ac:cxnSpMkLst>
        </pc:cxnChg>
        <pc:cxnChg chg="add del mod">
          <ac:chgData name="Brekelmans, Niek (DNV External)" userId="71303c29-d051-4564-bcb2-3c26623e9238" providerId="ADAL" clId="{BD572058-E849-45B7-B503-6E43F6FB52C0}" dt="2023-01-29T13:51:01.118" v="3233" actId="478"/>
          <ac:cxnSpMkLst>
            <pc:docMk/>
            <pc:sldMk cId="1613134275" sldId="296"/>
            <ac:cxnSpMk id="27" creationId="{75486816-CF06-4DFF-8F49-2F94601D598D}"/>
          </ac:cxnSpMkLst>
        </pc:cxnChg>
        <pc:cxnChg chg="add mod topLvl">
          <ac:chgData name="Brekelmans, Niek (DNV External)" userId="71303c29-d051-4564-bcb2-3c26623e9238" providerId="ADAL" clId="{BD572058-E849-45B7-B503-6E43F6FB52C0}" dt="2023-01-29T14:00:13.437" v="3329" actId="164"/>
          <ac:cxnSpMkLst>
            <pc:docMk/>
            <pc:sldMk cId="1613134275" sldId="296"/>
            <ac:cxnSpMk id="30" creationId="{A6519CB1-C3FE-4C8D-BE34-7ED22BADF428}"/>
          </ac:cxnSpMkLst>
        </pc:cxnChg>
        <pc:cxnChg chg="add mod topLvl">
          <ac:chgData name="Brekelmans, Niek (DNV External)" userId="71303c29-d051-4564-bcb2-3c26623e9238" providerId="ADAL" clId="{BD572058-E849-45B7-B503-6E43F6FB52C0}" dt="2023-01-29T14:00:13.437" v="3329" actId="164"/>
          <ac:cxnSpMkLst>
            <pc:docMk/>
            <pc:sldMk cId="1613134275" sldId="296"/>
            <ac:cxnSpMk id="32" creationId="{0F90224D-58D9-4FB9-9750-92231523A863}"/>
          </ac:cxnSpMkLst>
        </pc:cxnChg>
        <pc:cxnChg chg="add mod topLvl">
          <ac:chgData name="Brekelmans, Niek (DNV External)" userId="71303c29-d051-4564-bcb2-3c26623e9238" providerId="ADAL" clId="{BD572058-E849-45B7-B503-6E43F6FB52C0}" dt="2023-01-29T14:00:13.437" v="3329" actId="164"/>
          <ac:cxnSpMkLst>
            <pc:docMk/>
            <pc:sldMk cId="1613134275" sldId="296"/>
            <ac:cxnSpMk id="34" creationId="{2D3FBB45-EFC6-4A54-8DD2-8774D967285A}"/>
          </ac:cxnSpMkLst>
        </pc:cxnChg>
        <pc:cxnChg chg="add del mod">
          <ac:chgData name="Brekelmans, Niek (DNV External)" userId="71303c29-d051-4564-bcb2-3c26623e9238" providerId="ADAL" clId="{BD572058-E849-45B7-B503-6E43F6FB52C0}" dt="2023-01-30T10:43:35.258" v="5602" actId="478"/>
          <ac:cxnSpMkLst>
            <pc:docMk/>
            <pc:sldMk cId="1613134275" sldId="296"/>
            <ac:cxnSpMk id="43" creationId="{970A25E0-99ED-4EF7-8E49-6C9B3ADD0647}"/>
          </ac:cxnSpMkLst>
        </pc:cxnChg>
        <pc:cxnChg chg="add mod topLvl">
          <ac:chgData name="Brekelmans, Niek (DNV External)" userId="71303c29-d051-4564-bcb2-3c26623e9238" providerId="ADAL" clId="{BD572058-E849-45B7-B503-6E43F6FB52C0}" dt="2023-01-29T14:00:13.437" v="3329" actId="164"/>
          <ac:cxnSpMkLst>
            <pc:docMk/>
            <pc:sldMk cId="1613134275" sldId="296"/>
            <ac:cxnSpMk id="49" creationId="{1C330552-64DB-4075-A88B-A3E8079EB083}"/>
          </ac:cxnSpMkLst>
        </pc:cxnChg>
        <pc:cxnChg chg="add mod topLvl">
          <ac:chgData name="Brekelmans, Niek (DNV External)" userId="71303c29-d051-4564-bcb2-3c26623e9238" providerId="ADAL" clId="{BD572058-E849-45B7-B503-6E43F6FB52C0}" dt="2023-01-29T14:00:13.437" v="3329" actId="164"/>
          <ac:cxnSpMkLst>
            <pc:docMk/>
            <pc:sldMk cId="1613134275" sldId="296"/>
            <ac:cxnSpMk id="51" creationId="{44833001-B83E-4D03-B8F6-43117C31E52A}"/>
          </ac:cxnSpMkLst>
        </pc:cxnChg>
      </pc:sldChg>
      <pc:sldChg chg="addSp delSp modSp new mod modClrScheme chgLayout">
        <pc:chgData name="Brekelmans, Niek (DNV External)" userId="71303c29-d051-4564-bcb2-3c26623e9238" providerId="ADAL" clId="{BD572058-E849-45B7-B503-6E43F6FB52C0}" dt="2023-01-29T20:55:24.809" v="4876" actId="5793"/>
        <pc:sldMkLst>
          <pc:docMk/>
          <pc:sldMk cId="1613342237" sldId="297"/>
        </pc:sldMkLst>
        <pc:spChg chg="mod ord">
          <ac:chgData name="Brekelmans, Niek (DNV External)" userId="71303c29-d051-4564-bcb2-3c26623e9238" providerId="ADAL" clId="{BD572058-E849-45B7-B503-6E43F6FB52C0}" dt="2023-01-29T14:18:37.875" v="3907" actId="700"/>
          <ac:spMkLst>
            <pc:docMk/>
            <pc:sldMk cId="1613342237" sldId="297"/>
            <ac:spMk id="2" creationId="{A48C91B4-C7B7-4B05-88E6-FD3FCEE5D511}"/>
          </ac:spMkLst>
        </pc:spChg>
        <pc:spChg chg="mod ord">
          <ac:chgData name="Brekelmans, Niek (DNV External)" userId="71303c29-d051-4564-bcb2-3c26623e9238" providerId="ADAL" clId="{BD572058-E849-45B7-B503-6E43F6FB52C0}" dt="2023-01-29T20:55:24.809" v="4876" actId="5793"/>
          <ac:spMkLst>
            <pc:docMk/>
            <pc:sldMk cId="1613342237" sldId="297"/>
            <ac:spMk id="3" creationId="{1CD50810-4368-4ADC-B871-E8DEB07F3713}"/>
          </ac:spMkLst>
        </pc:spChg>
        <pc:spChg chg="mod ord">
          <ac:chgData name="Brekelmans, Niek (DNV External)" userId="71303c29-d051-4564-bcb2-3c26623e9238" providerId="ADAL" clId="{BD572058-E849-45B7-B503-6E43F6FB52C0}" dt="2023-01-29T14:18:37.875" v="3907" actId="700"/>
          <ac:spMkLst>
            <pc:docMk/>
            <pc:sldMk cId="1613342237" sldId="297"/>
            <ac:spMk id="4" creationId="{5ABF3D52-BBB9-4607-A001-860ABCF6BBDE}"/>
          </ac:spMkLst>
        </pc:spChg>
        <pc:spChg chg="add mod ord">
          <ac:chgData name="Brekelmans, Niek (DNV External)" userId="71303c29-d051-4564-bcb2-3c26623e9238" providerId="ADAL" clId="{BD572058-E849-45B7-B503-6E43F6FB52C0}" dt="2023-01-29T14:18:37.875" v="3907" actId="700"/>
          <ac:spMkLst>
            <pc:docMk/>
            <pc:sldMk cId="1613342237" sldId="297"/>
            <ac:spMk id="10" creationId="{E839B8D3-4926-43F2-85A6-1D8AAAD44487}"/>
          </ac:spMkLst>
        </pc:spChg>
        <pc:spChg chg="add del mod ord">
          <ac:chgData name="Brekelmans, Niek (DNV External)" userId="71303c29-d051-4564-bcb2-3c26623e9238" providerId="ADAL" clId="{BD572058-E849-45B7-B503-6E43F6FB52C0}" dt="2023-01-29T14:19:10.276" v="3915" actId="478"/>
          <ac:spMkLst>
            <pc:docMk/>
            <pc:sldMk cId="1613342237" sldId="297"/>
            <ac:spMk id="11" creationId="{99B4950E-4BB5-4A35-A276-ECB939A31FF7}"/>
          </ac:spMkLst>
        </pc:spChg>
        <pc:graphicFrameChg chg="add mod">
          <ac:chgData name="Brekelmans, Niek (DNV External)" userId="71303c29-d051-4564-bcb2-3c26623e9238" providerId="ADAL" clId="{BD572058-E849-45B7-B503-6E43F6FB52C0}" dt="2023-01-29T16:19:01.270" v="4373" actId="1367"/>
          <ac:graphicFrameMkLst>
            <pc:docMk/>
            <pc:sldMk cId="1613342237" sldId="297"/>
            <ac:graphicFrameMk id="5" creationId="{706694E6-B728-4119-B08C-42B48AC44BD0}"/>
          </ac:graphicFrameMkLst>
        </pc:graphicFrameChg>
        <pc:graphicFrameChg chg="add del mod">
          <ac:chgData name="Brekelmans, Niek (DNV External)" userId="71303c29-d051-4564-bcb2-3c26623e9238" providerId="ADAL" clId="{BD572058-E849-45B7-B503-6E43F6FB52C0}" dt="2023-01-29T14:18:44.091" v="3909"/>
          <ac:graphicFrameMkLst>
            <pc:docMk/>
            <pc:sldMk cId="1613342237" sldId="297"/>
            <ac:graphicFrameMk id="12" creationId="{65D82E62-95C9-41D9-9A9F-127F37ACD5F8}"/>
          </ac:graphicFrameMkLst>
        </pc:graphicFrameChg>
        <pc:picChg chg="add del mod">
          <ac:chgData name="Brekelmans, Niek (DNV External)" userId="71303c29-d051-4564-bcb2-3c26623e9238" providerId="ADAL" clId="{BD572058-E849-45B7-B503-6E43F6FB52C0}" dt="2023-01-29T14:19:31.670" v="3923" actId="478"/>
          <ac:picMkLst>
            <pc:docMk/>
            <pc:sldMk cId="1613342237" sldId="297"/>
            <ac:picMk id="7" creationId="{70FC50FD-8586-44AB-B87D-0660598F14E4}"/>
          </ac:picMkLst>
        </pc:picChg>
        <pc:picChg chg="add mod">
          <ac:chgData name="Brekelmans, Niek (DNV External)" userId="71303c29-d051-4564-bcb2-3c26623e9238" providerId="ADAL" clId="{BD572058-E849-45B7-B503-6E43F6FB52C0}" dt="2023-01-29T14:19:17.972" v="3917" actId="14100"/>
          <ac:picMkLst>
            <pc:docMk/>
            <pc:sldMk cId="1613342237" sldId="297"/>
            <ac:picMk id="8" creationId="{38ACC53B-6C87-44BE-BDA2-412B1D165F4A}"/>
          </ac:picMkLst>
        </pc:picChg>
        <pc:picChg chg="add del mod">
          <ac:chgData name="Brekelmans, Niek (DNV External)" userId="71303c29-d051-4564-bcb2-3c26623e9238" providerId="ADAL" clId="{BD572058-E849-45B7-B503-6E43F6FB52C0}" dt="2023-01-29T14:19:31.670" v="3923" actId="478"/>
          <ac:picMkLst>
            <pc:docMk/>
            <pc:sldMk cId="1613342237" sldId="297"/>
            <ac:picMk id="9" creationId="{22C6DA1E-B58F-4439-8CDD-3D950E776591}"/>
          </ac:picMkLst>
        </pc:picChg>
        <pc:picChg chg="add mod">
          <ac:chgData name="Brekelmans, Niek (DNV External)" userId="71303c29-d051-4564-bcb2-3c26623e9238" providerId="ADAL" clId="{BD572058-E849-45B7-B503-6E43F6FB52C0}" dt="2023-01-29T14:19:24.971" v="3920" actId="1076"/>
          <ac:picMkLst>
            <pc:docMk/>
            <pc:sldMk cId="1613342237" sldId="297"/>
            <ac:picMk id="13" creationId="{F7339E2F-0925-4696-A792-35A943CAE7B1}"/>
          </ac:picMkLst>
        </pc:picChg>
        <pc:picChg chg="add mod">
          <ac:chgData name="Brekelmans, Niek (DNV External)" userId="71303c29-d051-4564-bcb2-3c26623e9238" providerId="ADAL" clId="{BD572058-E849-45B7-B503-6E43F6FB52C0}" dt="2023-01-29T14:19:29.283" v="3922" actId="1076"/>
          <ac:picMkLst>
            <pc:docMk/>
            <pc:sldMk cId="1613342237" sldId="297"/>
            <ac:picMk id="14" creationId="{B364E362-960C-4E2B-AF3B-DB654D6234C0}"/>
          </ac:picMkLst>
        </pc:picChg>
      </pc:sldChg>
      <pc:sldChg chg="addSp delSp modSp new del mod modClrScheme chgLayout">
        <pc:chgData name="Brekelmans, Niek (DNV External)" userId="71303c29-d051-4564-bcb2-3c26623e9238" providerId="ADAL" clId="{BD572058-E849-45B7-B503-6E43F6FB52C0}" dt="2023-01-29T15:36:54.621" v="4109" actId="47"/>
        <pc:sldMkLst>
          <pc:docMk/>
          <pc:sldMk cId="3232759747" sldId="298"/>
        </pc:sldMkLst>
        <pc:spChg chg="del mod ord">
          <ac:chgData name="Brekelmans, Niek (DNV External)" userId="71303c29-d051-4564-bcb2-3c26623e9238" providerId="ADAL" clId="{BD572058-E849-45B7-B503-6E43F6FB52C0}" dt="2023-01-29T15:36:51.489" v="4107" actId="700"/>
          <ac:spMkLst>
            <pc:docMk/>
            <pc:sldMk cId="3232759747" sldId="298"/>
            <ac:spMk id="2" creationId="{9368BCC6-5307-40BC-A267-0D2509E09B69}"/>
          </ac:spMkLst>
        </pc:spChg>
        <pc:spChg chg="del mod ord">
          <ac:chgData name="Brekelmans, Niek (DNV External)" userId="71303c29-d051-4564-bcb2-3c26623e9238" providerId="ADAL" clId="{BD572058-E849-45B7-B503-6E43F6FB52C0}" dt="2023-01-29T15:36:51.489" v="4107" actId="700"/>
          <ac:spMkLst>
            <pc:docMk/>
            <pc:sldMk cId="3232759747" sldId="298"/>
            <ac:spMk id="3" creationId="{D855E4C0-8435-4D6C-A7CE-18D26FE42F10}"/>
          </ac:spMkLst>
        </pc:spChg>
        <pc:spChg chg="del">
          <ac:chgData name="Brekelmans, Niek (DNV External)" userId="71303c29-d051-4564-bcb2-3c26623e9238" providerId="ADAL" clId="{BD572058-E849-45B7-B503-6E43F6FB52C0}" dt="2023-01-29T15:36:51.489" v="4107" actId="700"/>
          <ac:spMkLst>
            <pc:docMk/>
            <pc:sldMk cId="3232759747" sldId="298"/>
            <ac:spMk id="4" creationId="{21E83D8C-A6EB-4A96-90D6-CE13B6D0645C}"/>
          </ac:spMkLst>
        </pc:spChg>
        <pc:spChg chg="del">
          <ac:chgData name="Brekelmans, Niek (DNV External)" userId="71303c29-d051-4564-bcb2-3c26623e9238" providerId="ADAL" clId="{BD572058-E849-45B7-B503-6E43F6FB52C0}" dt="2023-01-29T15:36:51.489" v="4107" actId="700"/>
          <ac:spMkLst>
            <pc:docMk/>
            <pc:sldMk cId="3232759747" sldId="298"/>
            <ac:spMk id="5" creationId="{56D44FF7-965D-4393-B65C-F848D5E10813}"/>
          </ac:spMkLst>
        </pc:spChg>
        <pc:spChg chg="mod ord">
          <ac:chgData name="Brekelmans, Niek (DNV External)" userId="71303c29-d051-4564-bcb2-3c26623e9238" providerId="ADAL" clId="{BD572058-E849-45B7-B503-6E43F6FB52C0}" dt="2023-01-29T15:36:51.489" v="4107" actId="700"/>
          <ac:spMkLst>
            <pc:docMk/>
            <pc:sldMk cId="3232759747" sldId="298"/>
            <ac:spMk id="6" creationId="{9C597BC0-66B7-44E9-BEC9-3EF6B1CC2F63}"/>
          </ac:spMkLst>
        </pc:spChg>
        <pc:spChg chg="add mod ord">
          <ac:chgData name="Brekelmans, Niek (DNV External)" userId="71303c29-d051-4564-bcb2-3c26623e9238" providerId="ADAL" clId="{BD572058-E849-45B7-B503-6E43F6FB52C0}" dt="2023-01-29T15:36:51.489" v="4107" actId="700"/>
          <ac:spMkLst>
            <pc:docMk/>
            <pc:sldMk cId="3232759747" sldId="298"/>
            <ac:spMk id="7" creationId="{31FA7DFB-63D7-4B5B-8A6D-00C2D2A17813}"/>
          </ac:spMkLst>
        </pc:spChg>
        <pc:spChg chg="add mod ord">
          <ac:chgData name="Brekelmans, Niek (DNV External)" userId="71303c29-d051-4564-bcb2-3c26623e9238" providerId="ADAL" clId="{BD572058-E849-45B7-B503-6E43F6FB52C0}" dt="2023-01-29T15:36:51.489" v="4107" actId="700"/>
          <ac:spMkLst>
            <pc:docMk/>
            <pc:sldMk cId="3232759747" sldId="298"/>
            <ac:spMk id="8" creationId="{6231F993-459A-4946-80D7-EF130380C3CA}"/>
          </ac:spMkLst>
        </pc:spChg>
      </pc:sldChg>
      <pc:sldChg chg="addSp delSp modSp add mod">
        <pc:chgData name="Brekelmans, Niek (DNV External)" userId="71303c29-d051-4564-bcb2-3c26623e9238" providerId="ADAL" clId="{BD572058-E849-45B7-B503-6E43F6FB52C0}" dt="2023-01-30T08:39:13.580" v="5597" actId="1076"/>
        <pc:sldMkLst>
          <pc:docMk/>
          <pc:sldMk cId="2585267849" sldId="299"/>
        </pc:sldMkLst>
        <pc:spChg chg="add mod">
          <ac:chgData name="Brekelmans, Niek (DNV External)" userId="71303c29-d051-4564-bcb2-3c26623e9238" providerId="ADAL" clId="{BD572058-E849-45B7-B503-6E43F6FB52C0}" dt="2023-01-29T15:36:57.134" v="4110" actId="478"/>
          <ac:spMkLst>
            <pc:docMk/>
            <pc:sldMk cId="2585267849" sldId="299"/>
            <ac:spMk id="3" creationId="{33D9FD12-8D84-496B-B74E-515783A157BD}"/>
          </ac:spMkLst>
        </pc:spChg>
        <pc:spChg chg="del">
          <ac:chgData name="Brekelmans, Niek (DNV External)" userId="71303c29-d051-4564-bcb2-3c26623e9238" providerId="ADAL" clId="{BD572058-E849-45B7-B503-6E43F6FB52C0}" dt="2023-01-29T15:36:57.134" v="4110" actId="478"/>
          <ac:spMkLst>
            <pc:docMk/>
            <pc:sldMk cId="2585267849" sldId="299"/>
            <ac:spMk id="7" creationId="{5E51E7AE-49B9-4F1F-96AD-787C0707D301}"/>
          </ac:spMkLst>
        </pc:spChg>
        <pc:spChg chg="mod">
          <ac:chgData name="Brekelmans, Niek (DNV External)" userId="71303c29-d051-4564-bcb2-3c26623e9238" providerId="ADAL" clId="{BD572058-E849-45B7-B503-6E43F6FB52C0}" dt="2023-01-30T08:39:13.580" v="5597" actId="1076"/>
          <ac:spMkLst>
            <pc:docMk/>
            <pc:sldMk cId="2585267849" sldId="299"/>
            <ac:spMk id="8" creationId="{FEB42D3A-7DD2-4F47-9D8B-958DD3BF4EAC}"/>
          </ac:spMkLst>
        </pc:spChg>
        <pc:picChg chg="mod">
          <ac:chgData name="Brekelmans, Niek (DNV External)" userId="71303c29-d051-4564-bcb2-3c26623e9238" providerId="ADAL" clId="{BD572058-E849-45B7-B503-6E43F6FB52C0}" dt="2023-01-30T08:39:05.270" v="5596" actId="1076"/>
          <ac:picMkLst>
            <pc:docMk/>
            <pc:sldMk cId="2585267849" sldId="299"/>
            <ac:picMk id="15" creationId="{3885D2EB-CEEF-4FAB-9840-3484A2E34364}"/>
          </ac:picMkLst>
        </pc:picChg>
      </pc:sldChg>
      <pc:sldChg chg="addSp delSp modSp add mod">
        <pc:chgData name="Brekelmans, Niek (DNV External)" userId="71303c29-d051-4564-bcb2-3c26623e9238" providerId="ADAL" clId="{BD572058-E849-45B7-B503-6E43F6FB52C0}" dt="2023-01-30T08:00:40.254" v="4996"/>
        <pc:sldMkLst>
          <pc:docMk/>
          <pc:sldMk cId="992088076" sldId="300"/>
        </pc:sldMkLst>
        <pc:spChg chg="add del mod">
          <ac:chgData name="Brekelmans, Niek (DNV External)" userId="71303c29-d051-4564-bcb2-3c26623e9238" providerId="ADAL" clId="{BD572058-E849-45B7-B503-6E43F6FB52C0}" dt="2023-01-29T20:40:57.095" v="4532" actId="20577"/>
          <ac:spMkLst>
            <pc:docMk/>
            <pc:sldMk cId="992088076" sldId="300"/>
            <ac:spMk id="8" creationId="{05A328EC-66EA-403E-BEE3-E6306812AA3B}"/>
          </ac:spMkLst>
        </pc:spChg>
        <pc:graphicFrameChg chg="mod">
          <ac:chgData name="Brekelmans, Niek (DNV External)" userId="71303c29-d051-4564-bcb2-3c26623e9238" providerId="ADAL" clId="{BD572058-E849-45B7-B503-6E43F6FB52C0}" dt="2023-01-30T08:00:40.254" v="4996"/>
          <ac:graphicFrameMkLst>
            <pc:docMk/>
            <pc:sldMk cId="992088076" sldId="300"/>
            <ac:graphicFrameMk id="3" creationId="{C18F24BE-7433-4231-A974-BC0DCC0C48A8}"/>
          </ac:graphicFrameMkLst>
        </pc:graphicFrameChg>
      </pc:sldChg>
      <pc:sldChg chg="add del">
        <pc:chgData name="Brekelmans, Niek (DNV External)" userId="71303c29-d051-4564-bcb2-3c26623e9238" providerId="ADAL" clId="{BD572058-E849-45B7-B503-6E43F6FB52C0}" dt="2023-01-29T20:40:22.655" v="4525"/>
        <pc:sldMkLst>
          <pc:docMk/>
          <pc:sldMk cId="3074758232" sldId="300"/>
        </pc:sldMkLst>
      </pc:sldChg>
      <pc:sldChg chg="modSp add">
        <pc:chgData name="Brekelmans, Niek (DNV External)" userId="71303c29-d051-4564-bcb2-3c26623e9238" providerId="ADAL" clId="{BD572058-E849-45B7-B503-6E43F6FB52C0}" dt="2023-01-29T20:47:14.004" v="4572" actId="20577"/>
        <pc:sldMkLst>
          <pc:docMk/>
          <pc:sldMk cId="623398547" sldId="301"/>
        </pc:sldMkLst>
        <pc:graphicFrameChg chg="mod">
          <ac:chgData name="Brekelmans, Niek (DNV External)" userId="71303c29-d051-4564-bcb2-3c26623e9238" providerId="ADAL" clId="{BD572058-E849-45B7-B503-6E43F6FB52C0}" dt="2023-01-29T20:47:14.004" v="4572" actId="20577"/>
          <ac:graphicFrameMkLst>
            <pc:docMk/>
            <pc:sldMk cId="623398547" sldId="301"/>
            <ac:graphicFrameMk id="3" creationId="{C18F24BE-7433-4231-A974-BC0DCC0C48A8}"/>
          </ac:graphicFrameMkLst>
        </pc:graphicFrameChg>
      </pc:sldChg>
      <pc:sldChg chg="new del">
        <pc:chgData name="Brekelmans, Niek (DNV External)" userId="71303c29-d051-4564-bcb2-3c26623e9238" providerId="ADAL" clId="{BD572058-E849-45B7-B503-6E43F6FB52C0}" dt="2023-01-29T20:44:44.571" v="4549" actId="47"/>
        <pc:sldMkLst>
          <pc:docMk/>
          <pc:sldMk cId="1502043429" sldId="301"/>
        </pc:sldMkLst>
      </pc:sldChg>
      <pc:sldChg chg="modSp add del">
        <pc:chgData name="Brekelmans, Niek (DNV External)" userId="71303c29-d051-4564-bcb2-3c26623e9238" providerId="ADAL" clId="{BD572058-E849-45B7-B503-6E43F6FB52C0}" dt="2023-01-29T20:46:14.278" v="4559" actId="47"/>
        <pc:sldMkLst>
          <pc:docMk/>
          <pc:sldMk cId="1847602855" sldId="301"/>
        </pc:sldMkLst>
        <pc:graphicFrameChg chg="mod">
          <ac:chgData name="Brekelmans, Niek (DNV External)" userId="71303c29-d051-4564-bcb2-3c26623e9238" providerId="ADAL" clId="{BD572058-E849-45B7-B503-6E43F6FB52C0}" dt="2023-01-29T20:44:50.630" v="4552" actId="108"/>
          <ac:graphicFrameMkLst>
            <pc:docMk/>
            <pc:sldMk cId="1847602855" sldId="301"/>
            <ac:graphicFrameMk id="3" creationId="{C18F24BE-7433-4231-A974-BC0DCC0C48A8}"/>
          </ac:graphicFrameMkLst>
        </pc:graphicFrameChg>
      </pc:sldChg>
      <pc:sldChg chg="add del">
        <pc:chgData name="Brekelmans, Niek (DNV External)" userId="71303c29-d051-4564-bcb2-3c26623e9238" providerId="ADAL" clId="{BD572058-E849-45B7-B503-6E43F6FB52C0}" dt="2023-01-29T20:46:25.809" v="4562" actId="47"/>
        <pc:sldMkLst>
          <pc:docMk/>
          <pc:sldMk cId="2853509672" sldId="301"/>
        </pc:sldMkLst>
      </pc:sldChg>
      <pc:sldChg chg="add del">
        <pc:chgData name="Brekelmans, Niek (DNV External)" userId="71303c29-d051-4564-bcb2-3c26623e9238" providerId="ADAL" clId="{BD572058-E849-45B7-B503-6E43F6FB52C0}" dt="2023-01-29T20:44:42.265" v="4548" actId="47"/>
        <pc:sldMkLst>
          <pc:docMk/>
          <pc:sldMk cId="2277592586" sldId="302"/>
        </pc:sldMkLst>
      </pc:sldChg>
      <pc:sldChg chg="modSp add">
        <pc:chgData name="Brekelmans, Niek (DNV External)" userId="71303c29-d051-4564-bcb2-3c26623e9238" providerId="ADAL" clId="{BD572058-E849-45B7-B503-6E43F6FB52C0}" dt="2023-01-29T20:48:32.511" v="4583" actId="108"/>
        <pc:sldMkLst>
          <pc:docMk/>
          <pc:sldMk cId="3252213856" sldId="302"/>
        </pc:sldMkLst>
        <pc:graphicFrameChg chg="mod">
          <ac:chgData name="Brekelmans, Niek (DNV External)" userId="71303c29-d051-4564-bcb2-3c26623e9238" providerId="ADAL" clId="{BD572058-E849-45B7-B503-6E43F6FB52C0}" dt="2023-01-29T20:48:32.511" v="4583" actId="108"/>
          <ac:graphicFrameMkLst>
            <pc:docMk/>
            <pc:sldMk cId="3252213856" sldId="302"/>
            <ac:graphicFrameMk id="3" creationId="{C18F24BE-7433-4231-A974-BC0DCC0C48A8}"/>
          </ac:graphicFrameMkLst>
        </pc:graphicFrameChg>
      </pc:sldChg>
      <pc:sldChg chg="modSp add del ord">
        <pc:chgData name="Brekelmans, Niek (DNV External)" userId="71303c29-d051-4564-bcb2-3c26623e9238" providerId="ADAL" clId="{BD572058-E849-45B7-B503-6E43F6FB52C0}" dt="2023-01-29T20:49:01.295" v="4593" actId="108"/>
        <pc:sldMkLst>
          <pc:docMk/>
          <pc:sldMk cId="498874209" sldId="303"/>
        </pc:sldMkLst>
        <pc:graphicFrameChg chg="mod">
          <ac:chgData name="Brekelmans, Niek (DNV External)" userId="71303c29-d051-4564-bcb2-3c26623e9238" providerId="ADAL" clId="{BD572058-E849-45B7-B503-6E43F6FB52C0}" dt="2023-01-29T20:49:01.295" v="4593" actId="108"/>
          <ac:graphicFrameMkLst>
            <pc:docMk/>
            <pc:sldMk cId="498874209" sldId="303"/>
            <ac:graphicFrameMk id="3" creationId="{C18F24BE-7433-4231-A974-BC0DCC0C48A8}"/>
          </ac:graphicFrameMkLst>
        </pc:graphicFrameChg>
      </pc:sldChg>
      <pc:sldChg chg="modSp add ord">
        <pc:chgData name="Brekelmans, Niek (DNV External)" userId="71303c29-d051-4564-bcb2-3c26623e9238" providerId="ADAL" clId="{BD572058-E849-45B7-B503-6E43F6FB52C0}" dt="2023-01-29T20:49:50.790" v="4604" actId="108"/>
        <pc:sldMkLst>
          <pc:docMk/>
          <pc:sldMk cId="2168981355" sldId="304"/>
        </pc:sldMkLst>
        <pc:graphicFrameChg chg="mod">
          <ac:chgData name="Brekelmans, Niek (DNV External)" userId="71303c29-d051-4564-bcb2-3c26623e9238" providerId="ADAL" clId="{BD572058-E849-45B7-B503-6E43F6FB52C0}" dt="2023-01-29T20:49:50.790" v="4604" actId="108"/>
          <ac:graphicFrameMkLst>
            <pc:docMk/>
            <pc:sldMk cId="2168981355" sldId="304"/>
            <ac:graphicFrameMk id="3" creationId="{C18F24BE-7433-4231-A974-BC0DCC0C48A8}"/>
          </ac:graphicFrameMkLst>
        </pc:graphicFrameChg>
      </pc:sldChg>
      <pc:sldChg chg="modSp add">
        <pc:chgData name="Brekelmans, Niek (DNV External)" userId="71303c29-d051-4564-bcb2-3c26623e9238" providerId="ADAL" clId="{BD572058-E849-45B7-B503-6E43F6FB52C0}" dt="2023-01-29T20:50:11.479" v="4609" actId="108"/>
        <pc:sldMkLst>
          <pc:docMk/>
          <pc:sldMk cId="3487492302" sldId="305"/>
        </pc:sldMkLst>
        <pc:graphicFrameChg chg="mod">
          <ac:chgData name="Brekelmans, Niek (DNV External)" userId="71303c29-d051-4564-bcb2-3c26623e9238" providerId="ADAL" clId="{BD572058-E849-45B7-B503-6E43F6FB52C0}" dt="2023-01-29T20:50:11.479" v="4609" actId="108"/>
          <ac:graphicFrameMkLst>
            <pc:docMk/>
            <pc:sldMk cId="3487492302" sldId="305"/>
            <ac:graphicFrameMk id="3" creationId="{C18F24BE-7433-4231-A974-BC0DCC0C48A8}"/>
          </ac:graphicFrameMkLst>
        </pc:graphicFrameChg>
      </pc:sldChg>
      <pc:sldChg chg="addSp modSp add">
        <pc:chgData name="Brekelmans, Niek (DNV External)" userId="71303c29-d051-4564-bcb2-3c26623e9238" providerId="ADAL" clId="{BD572058-E849-45B7-B503-6E43F6FB52C0}" dt="2023-01-29T20:50:58.871" v="4631" actId="20577"/>
        <pc:sldMkLst>
          <pc:docMk/>
          <pc:sldMk cId="3171761603" sldId="306"/>
        </pc:sldMkLst>
        <pc:spChg chg="add mod">
          <ac:chgData name="Brekelmans, Niek (DNV External)" userId="71303c29-d051-4564-bcb2-3c26623e9238" providerId="ADAL" clId="{BD572058-E849-45B7-B503-6E43F6FB52C0}" dt="2023-01-29T20:50:43.791" v="4614"/>
          <ac:spMkLst>
            <pc:docMk/>
            <pc:sldMk cId="3171761603" sldId="306"/>
            <ac:spMk id="7" creationId="{C43797BA-0C0E-40C5-9D49-562C49E91F48}"/>
          </ac:spMkLst>
        </pc:spChg>
        <pc:spChg chg="add mod">
          <ac:chgData name="Brekelmans, Niek (DNV External)" userId="71303c29-d051-4564-bcb2-3c26623e9238" providerId="ADAL" clId="{BD572058-E849-45B7-B503-6E43F6FB52C0}" dt="2023-01-29T20:50:43.791" v="4614"/>
          <ac:spMkLst>
            <pc:docMk/>
            <pc:sldMk cId="3171761603" sldId="306"/>
            <ac:spMk id="9" creationId="{18C6832D-8513-4F28-A949-B8E28BF39687}"/>
          </ac:spMkLst>
        </pc:spChg>
        <pc:grpChg chg="add mod">
          <ac:chgData name="Brekelmans, Niek (DNV External)" userId="71303c29-d051-4564-bcb2-3c26623e9238" providerId="ADAL" clId="{BD572058-E849-45B7-B503-6E43F6FB52C0}" dt="2023-01-29T20:50:43.791" v="4614"/>
          <ac:grpSpMkLst>
            <pc:docMk/>
            <pc:sldMk cId="3171761603" sldId="306"/>
            <ac:grpSpMk id="6" creationId="{E0FDCAB7-7506-4870-A21B-3ED7F5BF6D11}"/>
          </ac:grpSpMkLst>
        </pc:grpChg>
        <pc:graphicFrameChg chg="mod">
          <ac:chgData name="Brekelmans, Niek (DNV External)" userId="71303c29-d051-4564-bcb2-3c26623e9238" providerId="ADAL" clId="{BD572058-E849-45B7-B503-6E43F6FB52C0}" dt="2023-01-29T20:50:58.871" v="4631" actId="20577"/>
          <ac:graphicFrameMkLst>
            <pc:docMk/>
            <pc:sldMk cId="3171761603" sldId="306"/>
            <ac:graphicFrameMk id="3" creationId="{C18F24BE-7433-4231-A974-BC0DCC0C48A8}"/>
          </ac:graphicFrameMkLst>
        </pc:graphicFrameChg>
      </pc:sldChg>
      <pc:sldChg chg="new del">
        <pc:chgData name="Brekelmans, Niek (DNV External)" userId="71303c29-d051-4564-bcb2-3c26623e9238" providerId="ADAL" clId="{BD572058-E849-45B7-B503-6E43F6FB52C0}" dt="2023-01-30T08:25:25.275" v="5200" actId="47"/>
        <pc:sldMkLst>
          <pc:docMk/>
          <pc:sldMk cId="288064591" sldId="307"/>
        </pc:sldMkLst>
      </pc:sldChg>
      <pc:sldChg chg="addSp delSp modSp new mod modClrScheme chgLayout">
        <pc:chgData name="Brekelmans, Niek (DNV External)" userId="71303c29-d051-4564-bcb2-3c26623e9238" providerId="ADAL" clId="{BD572058-E849-45B7-B503-6E43F6FB52C0}" dt="2023-01-30T08:33:53.559" v="5593" actId="20577"/>
        <pc:sldMkLst>
          <pc:docMk/>
          <pc:sldMk cId="3789762632" sldId="307"/>
        </pc:sldMkLst>
        <pc:spChg chg="del mod ord">
          <ac:chgData name="Brekelmans, Niek (DNV External)" userId="71303c29-d051-4564-bcb2-3c26623e9238" providerId="ADAL" clId="{BD572058-E849-45B7-B503-6E43F6FB52C0}" dt="2023-01-30T08:27:07.061" v="5202" actId="700"/>
          <ac:spMkLst>
            <pc:docMk/>
            <pc:sldMk cId="3789762632" sldId="307"/>
            <ac:spMk id="2" creationId="{92623C84-D07E-4C99-92E0-FEC6731F7CA7}"/>
          </ac:spMkLst>
        </pc:spChg>
        <pc:spChg chg="del mod ord">
          <ac:chgData name="Brekelmans, Niek (DNV External)" userId="71303c29-d051-4564-bcb2-3c26623e9238" providerId="ADAL" clId="{BD572058-E849-45B7-B503-6E43F6FB52C0}" dt="2023-01-30T08:27:07.061" v="5202" actId="700"/>
          <ac:spMkLst>
            <pc:docMk/>
            <pc:sldMk cId="3789762632" sldId="307"/>
            <ac:spMk id="3" creationId="{4573B9AE-31D1-4DEF-BF3F-734842314BC7}"/>
          </ac:spMkLst>
        </pc:spChg>
        <pc:spChg chg="mod ord">
          <ac:chgData name="Brekelmans, Niek (DNV External)" userId="71303c29-d051-4564-bcb2-3c26623e9238" providerId="ADAL" clId="{BD572058-E849-45B7-B503-6E43F6FB52C0}" dt="2023-01-30T08:28:22.986" v="5213" actId="700"/>
          <ac:spMkLst>
            <pc:docMk/>
            <pc:sldMk cId="3789762632" sldId="307"/>
            <ac:spMk id="4" creationId="{6E55644A-673C-414F-98F2-7CE4BB68CA55}"/>
          </ac:spMkLst>
        </pc:spChg>
        <pc:spChg chg="del">
          <ac:chgData name="Brekelmans, Niek (DNV External)" userId="71303c29-d051-4564-bcb2-3c26623e9238" providerId="ADAL" clId="{BD572058-E849-45B7-B503-6E43F6FB52C0}" dt="2023-01-30T08:27:07.061" v="5202" actId="700"/>
          <ac:spMkLst>
            <pc:docMk/>
            <pc:sldMk cId="3789762632" sldId="307"/>
            <ac:spMk id="5" creationId="{A67E1A7F-24B0-47CC-9D73-FD1DD967A4C9}"/>
          </ac:spMkLst>
        </pc:spChg>
        <pc:spChg chg="del">
          <ac:chgData name="Brekelmans, Niek (DNV External)" userId="71303c29-d051-4564-bcb2-3c26623e9238" providerId="ADAL" clId="{BD572058-E849-45B7-B503-6E43F6FB52C0}" dt="2023-01-30T08:27:07.061" v="5202" actId="700"/>
          <ac:spMkLst>
            <pc:docMk/>
            <pc:sldMk cId="3789762632" sldId="307"/>
            <ac:spMk id="6" creationId="{A9347E38-8496-4D22-8124-8406E4A2FBC0}"/>
          </ac:spMkLst>
        </pc:spChg>
        <pc:spChg chg="add mod ord">
          <ac:chgData name="Brekelmans, Niek (DNV External)" userId="71303c29-d051-4564-bcb2-3c26623e9238" providerId="ADAL" clId="{BD572058-E849-45B7-B503-6E43F6FB52C0}" dt="2023-01-30T08:28:22.986" v="5213" actId="700"/>
          <ac:spMkLst>
            <pc:docMk/>
            <pc:sldMk cId="3789762632" sldId="307"/>
            <ac:spMk id="7" creationId="{F0A7D2C1-E8D0-44EA-A9CD-E0B0BF2AB8A0}"/>
          </ac:spMkLst>
        </pc:spChg>
        <pc:spChg chg="add del mod ord">
          <ac:chgData name="Brekelmans, Niek (DNV External)" userId="71303c29-d051-4564-bcb2-3c26623e9238" providerId="ADAL" clId="{BD572058-E849-45B7-B503-6E43F6FB52C0}" dt="2023-01-30T08:28:22.986" v="5213" actId="700"/>
          <ac:spMkLst>
            <pc:docMk/>
            <pc:sldMk cId="3789762632" sldId="307"/>
            <ac:spMk id="8" creationId="{7864F63E-ED27-418C-9F01-DDA8C5C95D3F}"/>
          </ac:spMkLst>
        </pc:spChg>
        <pc:spChg chg="add del mod ord">
          <ac:chgData name="Brekelmans, Niek (DNV External)" userId="71303c29-d051-4564-bcb2-3c26623e9238" providerId="ADAL" clId="{BD572058-E849-45B7-B503-6E43F6FB52C0}" dt="2023-01-30T08:29:50.088" v="5329" actId="20577"/>
          <ac:spMkLst>
            <pc:docMk/>
            <pc:sldMk cId="3789762632" sldId="307"/>
            <ac:spMk id="9" creationId="{6FC76817-2526-41C0-918C-3B65B989E41C}"/>
          </ac:spMkLst>
        </pc:spChg>
        <pc:spChg chg="add del mod ord">
          <ac:chgData name="Brekelmans, Niek (DNV External)" userId="71303c29-d051-4564-bcb2-3c26623e9238" providerId="ADAL" clId="{BD572058-E849-45B7-B503-6E43F6FB52C0}" dt="2023-01-30T08:33:53.559" v="5593" actId="20577"/>
          <ac:spMkLst>
            <pc:docMk/>
            <pc:sldMk cId="3789762632" sldId="307"/>
            <ac:spMk id="10" creationId="{797969AF-496F-43B7-ADCE-B9A2DA615ECB}"/>
          </ac:spMkLst>
        </pc:spChg>
        <pc:picChg chg="add mod">
          <ac:chgData name="Brekelmans, Niek (DNV External)" userId="71303c29-d051-4564-bcb2-3c26623e9238" providerId="ADAL" clId="{BD572058-E849-45B7-B503-6E43F6FB52C0}" dt="2023-01-30T08:28:32.466" v="5217"/>
          <ac:picMkLst>
            <pc:docMk/>
            <pc:sldMk cId="3789762632" sldId="307"/>
            <ac:picMk id="11" creationId="{4E66FA2A-1157-4362-9EEB-6005A13FC2F6}"/>
          </ac:picMkLst>
        </pc:picChg>
        <pc:picChg chg="add mod">
          <ac:chgData name="Brekelmans, Niek (DNV External)" userId="71303c29-d051-4564-bcb2-3c26623e9238" providerId="ADAL" clId="{BD572058-E849-45B7-B503-6E43F6FB52C0}" dt="2023-01-30T08:28:32.067" v="5216"/>
          <ac:picMkLst>
            <pc:docMk/>
            <pc:sldMk cId="3789762632" sldId="307"/>
            <ac:picMk id="12" creationId="{BA18A534-6D55-48D2-B4E7-9755DE2071AA}"/>
          </ac:picMkLst>
        </pc:picChg>
        <pc:picChg chg="add del mod">
          <ac:chgData name="Brekelmans, Niek (DNV External)" userId="71303c29-d051-4564-bcb2-3c26623e9238" providerId="ADAL" clId="{BD572058-E849-45B7-B503-6E43F6FB52C0}" dt="2023-01-30T08:30:32.953" v="5387" actId="478"/>
          <ac:picMkLst>
            <pc:docMk/>
            <pc:sldMk cId="3789762632" sldId="307"/>
            <ac:picMk id="13" creationId="{033CF1AC-752E-45C7-9307-EBCB6A07BC82}"/>
          </ac:picMkLst>
        </pc:picChg>
        <pc:picChg chg="add mod">
          <ac:chgData name="Brekelmans, Niek (DNV External)" userId="71303c29-d051-4564-bcb2-3c26623e9238" providerId="ADAL" clId="{BD572058-E849-45B7-B503-6E43F6FB52C0}" dt="2023-01-30T08:30:11.757" v="5335" actId="1076"/>
          <ac:picMkLst>
            <pc:docMk/>
            <pc:sldMk cId="3789762632" sldId="307"/>
            <ac:picMk id="14" creationId="{C9CE30B1-0D2F-48EE-91DD-17B1696576BE}"/>
          </ac:picMkLst>
        </pc:picChg>
        <pc:picChg chg="add mod">
          <ac:chgData name="Brekelmans, Niek (DNV External)" userId="71303c29-d051-4564-bcb2-3c26623e9238" providerId="ADAL" clId="{BD572058-E849-45B7-B503-6E43F6FB52C0}" dt="2023-01-30T08:30:54.576" v="5394" actId="1076"/>
          <ac:picMkLst>
            <pc:docMk/>
            <pc:sldMk cId="3789762632" sldId="307"/>
            <ac:picMk id="15" creationId="{7B5415DC-8D5A-40C7-9F7C-5017E8EAAE77}"/>
          </ac:picMkLst>
        </pc:picChg>
      </pc:sldChg>
      <pc:sldMasterChg chg="addSp delSp modSp mod modSldLayout">
        <pc:chgData name="Brekelmans, Niek (DNV External)" userId="71303c29-d051-4564-bcb2-3c26623e9238" providerId="ADAL" clId="{BD572058-E849-45B7-B503-6E43F6FB52C0}" dt="2023-01-30T08:05:00.809" v="5014" actId="478"/>
        <pc:sldMasterMkLst>
          <pc:docMk/>
          <pc:sldMasterMk cId="438226050" sldId="2147483648"/>
        </pc:sldMasterMkLst>
        <pc:spChg chg="mod">
          <ac:chgData name="Brekelmans, Niek (DNV External)" userId="71303c29-d051-4564-bcb2-3c26623e9238" providerId="ADAL" clId="{BD572058-E849-45B7-B503-6E43F6FB52C0}" dt="2023-01-30T07:59:43.440" v="4992" actId="6549"/>
          <ac:spMkLst>
            <pc:docMk/>
            <pc:sldMasterMk cId="438226050" sldId="2147483648"/>
            <ac:spMk id="16" creationId="{00000000-0000-0000-0000-000000000000}"/>
          </ac:spMkLst>
        </pc:spChg>
        <pc:spChg chg="add del">
          <ac:chgData name="Brekelmans, Niek (DNV External)" userId="71303c29-d051-4564-bcb2-3c26623e9238" providerId="ADAL" clId="{BD572058-E849-45B7-B503-6E43F6FB52C0}" dt="2023-01-30T08:05:00.809" v="5014" actId="478"/>
          <ac:spMkLst>
            <pc:docMk/>
            <pc:sldMasterMk cId="438226050" sldId="2147483648"/>
            <ac:spMk id="47" creationId="{948DA86A-DE09-4BBA-B5A9-21B9F2DBA9F2}"/>
          </ac:spMkLst>
        </pc:spChg>
        <pc:sldLayoutChg chg="modSp mod">
          <pc:chgData name="Brekelmans, Niek (DNV External)" userId="71303c29-d051-4564-bcb2-3c26623e9238" providerId="ADAL" clId="{BD572058-E849-45B7-B503-6E43F6FB52C0}" dt="2023-01-28T14:23:56.669" v="375" actId="20577"/>
          <pc:sldLayoutMkLst>
            <pc:docMk/>
            <pc:sldMasterMk cId="438226050" sldId="2147483648"/>
            <pc:sldLayoutMk cId="3445393091" sldId="2147483649"/>
          </pc:sldLayoutMkLst>
          <pc:spChg chg="mod">
            <ac:chgData name="Brekelmans, Niek (DNV External)" userId="71303c29-d051-4564-bcb2-3c26623e9238" providerId="ADAL" clId="{BD572058-E849-45B7-B503-6E43F6FB52C0}" dt="2023-01-28T14:23:56.669" v="375" actId="20577"/>
            <ac:spMkLst>
              <pc:docMk/>
              <pc:sldMasterMk cId="438226050" sldId="2147483648"/>
              <pc:sldLayoutMk cId="3445393091" sldId="2147483649"/>
              <ac:spMk id="19" creationId="{33759508-D1FD-40CE-9331-F01D5EE3CCBE}"/>
            </ac:spMkLst>
          </pc:spChg>
        </pc:sldLayoutChg>
        <pc:sldLayoutChg chg="modSp mod">
          <pc:chgData name="Brekelmans, Niek (DNV External)" userId="71303c29-d051-4564-bcb2-3c26623e9238" providerId="ADAL" clId="{BD572058-E849-45B7-B503-6E43F6FB52C0}" dt="2023-01-28T14:24:39.691" v="387"/>
          <pc:sldLayoutMkLst>
            <pc:docMk/>
            <pc:sldMasterMk cId="438226050" sldId="2147483648"/>
            <pc:sldLayoutMk cId="2092900003" sldId="2147483651"/>
          </pc:sldLayoutMkLst>
          <pc:spChg chg="mod">
            <ac:chgData name="Brekelmans, Niek (DNV External)" userId="71303c29-d051-4564-bcb2-3c26623e9238" providerId="ADAL" clId="{BD572058-E849-45B7-B503-6E43F6FB52C0}" dt="2023-01-28T14:24:39.691" v="387"/>
            <ac:spMkLst>
              <pc:docMk/>
              <pc:sldMasterMk cId="438226050" sldId="2147483648"/>
              <pc:sldLayoutMk cId="2092900003" sldId="2147483651"/>
              <ac:spMk id="10" creationId="{AD49DE91-72EC-4016-8964-B40560EF5373}"/>
            </ac:spMkLst>
          </pc:spChg>
        </pc:sldLayoutChg>
        <pc:sldLayoutChg chg="modSp mod">
          <pc:chgData name="Brekelmans, Niek (DNV External)" userId="71303c29-d051-4564-bcb2-3c26623e9238" providerId="ADAL" clId="{BD572058-E849-45B7-B503-6E43F6FB52C0}" dt="2023-01-28T14:25:11.021" v="395"/>
          <pc:sldLayoutMkLst>
            <pc:docMk/>
            <pc:sldMasterMk cId="438226050" sldId="2147483648"/>
            <pc:sldLayoutMk cId="3814879809" sldId="2147483667"/>
          </pc:sldLayoutMkLst>
          <pc:spChg chg="mod">
            <ac:chgData name="Brekelmans, Niek (DNV External)" userId="71303c29-d051-4564-bcb2-3c26623e9238" providerId="ADAL" clId="{BD572058-E849-45B7-B503-6E43F6FB52C0}" dt="2023-01-28T14:25:11.021" v="395"/>
            <ac:spMkLst>
              <pc:docMk/>
              <pc:sldMasterMk cId="438226050" sldId="2147483648"/>
              <pc:sldLayoutMk cId="3814879809" sldId="2147483667"/>
              <ac:spMk id="28" creationId="{D32510BA-5DCF-4A7B-89DB-D5A3E2A78239}"/>
            </ac:spMkLst>
          </pc:spChg>
        </pc:sldLayoutChg>
        <pc:sldLayoutChg chg="modSp mod">
          <pc:chgData name="Brekelmans, Niek (DNV External)" userId="71303c29-d051-4564-bcb2-3c26623e9238" providerId="ADAL" clId="{BD572058-E849-45B7-B503-6E43F6FB52C0}" dt="2023-01-28T14:24:34.836" v="384"/>
          <pc:sldLayoutMkLst>
            <pc:docMk/>
            <pc:sldMasterMk cId="438226050" sldId="2147483648"/>
            <pc:sldLayoutMk cId="677404348" sldId="2147483674"/>
          </pc:sldLayoutMkLst>
          <pc:spChg chg="mod">
            <ac:chgData name="Brekelmans, Niek (DNV External)" userId="71303c29-d051-4564-bcb2-3c26623e9238" providerId="ADAL" clId="{BD572058-E849-45B7-B503-6E43F6FB52C0}" dt="2023-01-28T14:24:34.836" v="384"/>
            <ac:spMkLst>
              <pc:docMk/>
              <pc:sldMasterMk cId="438226050" sldId="2147483648"/>
              <pc:sldLayoutMk cId="677404348" sldId="2147483674"/>
              <ac:spMk id="18" creationId="{1BACBB39-DAB4-4191-818A-2C30244CF39A}"/>
            </ac:spMkLst>
          </pc:spChg>
        </pc:sldLayoutChg>
        <pc:sldLayoutChg chg="modSp mod">
          <pc:chgData name="Brekelmans, Niek (DNV External)" userId="71303c29-d051-4564-bcb2-3c26623e9238" providerId="ADAL" clId="{BD572058-E849-45B7-B503-6E43F6FB52C0}" dt="2023-01-28T14:24:15.261" v="378"/>
          <pc:sldLayoutMkLst>
            <pc:docMk/>
            <pc:sldMasterMk cId="438226050" sldId="2147483648"/>
            <pc:sldLayoutMk cId="1023205579" sldId="2147483678"/>
          </pc:sldLayoutMkLst>
          <pc:spChg chg="mod">
            <ac:chgData name="Brekelmans, Niek (DNV External)" userId="71303c29-d051-4564-bcb2-3c26623e9238" providerId="ADAL" clId="{BD572058-E849-45B7-B503-6E43F6FB52C0}" dt="2023-01-28T14:24:15.261" v="378"/>
            <ac:spMkLst>
              <pc:docMk/>
              <pc:sldMasterMk cId="438226050" sldId="2147483648"/>
              <pc:sldLayoutMk cId="1023205579" sldId="2147483678"/>
              <ac:spMk id="40" creationId="{1DB9ED39-CFDE-4196-AB07-F0AC0AB1579B}"/>
            </ac:spMkLst>
          </pc:spChg>
        </pc:sldLayoutChg>
        <pc:sldLayoutChg chg="modSp mod">
          <pc:chgData name="Brekelmans, Niek (DNV External)" userId="71303c29-d051-4564-bcb2-3c26623e9238" providerId="ADAL" clId="{BD572058-E849-45B7-B503-6E43F6FB52C0}" dt="2023-01-28T14:24:20.022" v="381"/>
          <pc:sldLayoutMkLst>
            <pc:docMk/>
            <pc:sldMasterMk cId="438226050" sldId="2147483648"/>
            <pc:sldLayoutMk cId="2648780493" sldId="2147483679"/>
          </pc:sldLayoutMkLst>
          <pc:spChg chg="mod">
            <ac:chgData name="Brekelmans, Niek (DNV External)" userId="71303c29-d051-4564-bcb2-3c26623e9238" providerId="ADAL" clId="{BD572058-E849-45B7-B503-6E43F6FB52C0}" dt="2023-01-28T14:24:20.022" v="381"/>
            <ac:spMkLst>
              <pc:docMk/>
              <pc:sldMasterMk cId="438226050" sldId="2147483648"/>
              <pc:sldLayoutMk cId="2648780493" sldId="2147483679"/>
              <ac:spMk id="40" creationId="{7E2B10C4-BD8D-4AE7-9B25-DFBE307FFE40}"/>
            </ac:spMkLst>
          </pc:spChg>
        </pc:sldLayoutChg>
        <pc:sldLayoutChg chg="modSp mod">
          <pc:chgData name="Brekelmans, Niek (DNV External)" userId="71303c29-d051-4564-bcb2-3c26623e9238" providerId="ADAL" clId="{BD572058-E849-45B7-B503-6E43F6FB52C0}" dt="2023-01-30T07:59:49.912" v="4993"/>
          <pc:sldLayoutMkLst>
            <pc:docMk/>
            <pc:sldMasterMk cId="438226050" sldId="2147483648"/>
            <pc:sldLayoutMk cId="388514739" sldId="2147483683"/>
          </pc:sldLayoutMkLst>
          <pc:spChg chg="mod">
            <ac:chgData name="Brekelmans, Niek (DNV External)" userId="71303c29-d051-4564-bcb2-3c26623e9238" providerId="ADAL" clId="{BD572058-E849-45B7-B503-6E43F6FB52C0}" dt="2023-01-30T07:59:49.912" v="4993"/>
            <ac:spMkLst>
              <pc:docMk/>
              <pc:sldMasterMk cId="438226050" sldId="2147483648"/>
              <pc:sldLayoutMk cId="388514739" sldId="2147483683"/>
              <ac:spMk id="18" creationId="{D4FFA251-3F5C-4E9A-9A80-F62650B47305}"/>
            </ac:spMkLst>
          </pc:spChg>
        </pc:sldLayoutChg>
      </pc:sldMasterChg>
    </pc:docChg>
  </pc:docChgLst>
  <pc:docChgLst>
    <pc:chgData name="Brekelmans, Niek (DNV External)" userId="71303c29-d051-4564-bcb2-3c26623e9238" providerId="ADAL" clId="{36CD5199-3EE6-4E0C-B0B5-1F5B24865869}"/>
    <pc:docChg chg="modSld">
      <pc:chgData name="Brekelmans, Niek (DNV External)" userId="71303c29-d051-4564-bcb2-3c26623e9238" providerId="ADAL" clId="{36CD5199-3EE6-4E0C-B0B5-1F5B24865869}" dt="2023-01-30T12:36:58.998" v="57" actId="20577"/>
      <pc:docMkLst>
        <pc:docMk/>
      </pc:docMkLst>
      <pc:sldChg chg="modNotesTx">
        <pc:chgData name="Brekelmans, Niek (DNV External)" userId="71303c29-d051-4564-bcb2-3c26623e9238" providerId="ADAL" clId="{36CD5199-3EE6-4E0C-B0B5-1F5B24865869}" dt="2023-01-30T12:36:13.383" v="1" actId="5793"/>
        <pc:sldMkLst>
          <pc:docMk/>
          <pc:sldMk cId="1478619465" sldId="269"/>
        </pc:sldMkLst>
      </pc:sldChg>
      <pc:sldChg chg="modNotesTx">
        <pc:chgData name="Brekelmans, Niek (DNV External)" userId="71303c29-d051-4564-bcb2-3c26623e9238" providerId="ADAL" clId="{36CD5199-3EE6-4E0C-B0B5-1F5B24865869}" dt="2023-01-30T12:36:23.212" v="4" actId="5793"/>
        <pc:sldMkLst>
          <pc:docMk/>
          <pc:sldMk cId="34026805" sldId="272"/>
        </pc:sldMkLst>
      </pc:sldChg>
      <pc:sldChg chg="modNotesTx">
        <pc:chgData name="Brekelmans, Niek (DNV External)" userId="71303c29-d051-4564-bcb2-3c26623e9238" providerId="ADAL" clId="{36CD5199-3EE6-4E0C-B0B5-1F5B24865869}" dt="2023-01-30T12:36:25.895" v="6" actId="5793"/>
        <pc:sldMkLst>
          <pc:docMk/>
          <pc:sldMk cId="1903996884" sldId="280"/>
        </pc:sldMkLst>
      </pc:sldChg>
      <pc:sldChg chg="modNotesTx">
        <pc:chgData name="Brekelmans, Niek (DNV External)" userId="71303c29-d051-4564-bcb2-3c26623e9238" providerId="ADAL" clId="{36CD5199-3EE6-4E0C-B0B5-1F5B24865869}" dt="2023-01-30T12:36:17.941" v="2" actId="20577"/>
        <pc:sldMkLst>
          <pc:docMk/>
          <pc:sldMk cId="1249677445" sldId="285"/>
        </pc:sldMkLst>
      </pc:sldChg>
      <pc:sldChg chg="modNotesTx">
        <pc:chgData name="Brekelmans, Niek (DNV External)" userId="71303c29-d051-4564-bcb2-3c26623e9238" providerId="ADAL" clId="{36CD5199-3EE6-4E0C-B0B5-1F5B24865869}" dt="2023-01-30T12:36:24.647" v="5" actId="5793"/>
        <pc:sldMkLst>
          <pc:docMk/>
          <pc:sldMk cId="820243550" sldId="287"/>
        </pc:sldMkLst>
      </pc:sldChg>
      <pc:sldChg chg="modNotesTx">
        <pc:chgData name="Brekelmans, Niek (DNV External)" userId="71303c29-d051-4564-bcb2-3c26623e9238" providerId="ADAL" clId="{36CD5199-3EE6-4E0C-B0B5-1F5B24865869}" dt="2023-01-30T12:36:30.659" v="8" actId="5793"/>
        <pc:sldMkLst>
          <pc:docMk/>
          <pc:sldMk cId="3563870147" sldId="288"/>
        </pc:sldMkLst>
      </pc:sldChg>
      <pc:sldChg chg="modNotesTx">
        <pc:chgData name="Brekelmans, Niek (DNV External)" userId="71303c29-d051-4564-bcb2-3c26623e9238" providerId="ADAL" clId="{36CD5199-3EE6-4E0C-B0B5-1F5B24865869}" dt="2023-01-30T12:36:58.998" v="57" actId="20577"/>
        <pc:sldMkLst>
          <pc:docMk/>
          <pc:sldMk cId="2131358162" sldId="293"/>
        </pc:sldMkLst>
      </pc:sldChg>
      <pc:sldChg chg="modNotesTx">
        <pc:chgData name="Brekelmans, Niek (DNV External)" userId="71303c29-d051-4564-bcb2-3c26623e9238" providerId="ADAL" clId="{36CD5199-3EE6-4E0C-B0B5-1F5B24865869}" dt="2023-01-30T12:36:36.573" v="10" actId="5793"/>
        <pc:sldMkLst>
          <pc:docMk/>
          <pc:sldMk cId="2585267849" sldId="299"/>
        </pc:sldMkLst>
      </pc:sldChg>
    </pc:docChg>
  </pc:docChgLst>
  <pc:docChgLst>
    <pc:chgData name="Björemark, Arvid" userId="9cfcdb76-e31f-422a-8d24-301053429b1d" providerId="ADAL" clId="{EBFDA6B9-D0F5-419A-A9C4-55D8EEEE4D62}"/>
    <pc:docChg chg="modMainMaster">
      <pc:chgData name="Björemark, Arvid" userId="9cfcdb76-e31f-422a-8d24-301053429b1d" providerId="ADAL" clId="{EBFDA6B9-D0F5-419A-A9C4-55D8EEEE4D62}" dt="2023-01-04T10:29:27.089" v="21" actId="962"/>
      <pc:docMkLst>
        <pc:docMk/>
      </pc:docMkLst>
      <pc:sldMasterChg chg="modSp mod modSldLayout">
        <pc:chgData name="Björemark, Arvid" userId="9cfcdb76-e31f-422a-8d24-301053429b1d" providerId="ADAL" clId="{EBFDA6B9-D0F5-419A-A9C4-55D8EEEE4D62}" dt="2023-01-04T10:29:27.089" v="21" actId="962"/>
        <pc:sldMasterMkLst>
          <pc:docMk/>
          <pc:sldMasterMk cId="438226050" sldId="2147483648"/>
        </pc:sldMasterMkLst>
        <pc:spChg chg="mod modVis">
          <ac:chgData name="Björemark, Arvid" userId="9cfcdb76-e31f-422a-8d24-301053429b1d" providerId="ADAL" clId="{EBFDA6B9-D0F5-419A-A9C4-55D8EEEE4D62}" dt="2023-01-04T10:29:27.073" v="0" actId="962"/>
          <ac:spMkLst>
            <pc:docMk/>
            <pc:sldMasterMk cId="438226050" sldId="2147483648"/>
            <ac:spMk id="49" creationId="{EBD04EA3-2614-447C-8C02-69A389AD5F0C}"/>
          </ac:spMkLst>
        </pc:spChg>
        <pc:sldLayoutChg chg="modSp mod">
          <pc:chgData name="Björemark, Arvid" userId="9cfcdb76-e31f-422a-8d24-301053429b1d" providerId="ADAL" clId="{EBFDA6B9-D0F5-419A-A9C4-55D8EEEE4D62}" dt="2023-01-04T10:29:27.073" v="1" actId="962"/>
          <pc:sldLayoutMkLst>
            <pc:docMk/>
            <pc:sldMasterMk cId="438226050" sldId="2147483648"/>
            <pc:sldLayoutMk cId="3445393091" sldId="2147483649"/>
          </pc:sldLayoutMkLst>
          <pc:spChg chg="mod modVis">
            <ac:chgData name="Björemark, Arvid" userId="9cfcdb76-e31f-422a-8d24-301053429b1d" providerId="ADAL" clId="{EBFDA6B9-D0F5-419A-A9C4-55D8EEEE4D62}" dt="2023-01-04T10:29:27.073" v="1" actId="962"/>
            <ac:spMkLst>
              <pc:docMk/>
              <pc:sldMasterMk cId="438226050" sldId="2147483648"/>
              <pc:sldLayoutMk cId="3445393091" sldId="2147483649"/>
              <ac:spMk id="32" creationId="{F9687746-12E1-43B0-8EEE-BCA876E5FD04}"/>
            </ac:spMkLst>
          </pc:spChg>
        </pc:sldLayoutChg>
        <pc:sldLayoutChg chg="modSp mod">
          <pc:chgData name="Björemark, Arvid" userId="9cfcdb76-e31f-422a-8d24-301053429b1d" providerId="ADAL" clId="{EBFDA6B9-D0F5-419A-A9C4-55D8EEEE4D62}" dt="2023-01-04T10:29:27.073" v="9" actId="962"/>
          <pc:sldLayoutMkLst>
            <pc:docMk/>
            <pc:sldMasterMk cId="438226050" sldId="2147483648"/>
            <pc:sldLayoutMk cId="2092900003" sldId="2147483651"/>
          </pc:sldLayoutMkLst>
          <pc:spChg chg="mod modVis">
            <ac:chgData name="Björemark, Arvid" userId="9cfcdb76-e31f-422a-8d24-301053429b1d" providerId="ADAL" clId="{EBFDA6B9-D0F5-419A-A9C4-55D8EEEE4D62}" dt="2023-01-04T10:29:27.073" v="9" actId="962"/>
            <ac:spMkLst>
              <pc:docMk/>
              <pc:sldMasterMk cId="438226050" sldId="2147483648"/>
              <pc:sldLayoutMk cId="2092900003" sldId="2147483651"/>
              <ac:spMk id="22" creationId="{630717C7-BDDC-469E-A681-3386855F6226}"/>
            </ac:spMkLst>
          </pc:spChg>
        </pc:sldLayoutChg>
        <pc:sldLayoutChg chg="modSp mod">
          <pc:chgData name="Björemark, Arvid" userId="9cfcdb76-e31f-422a-8d24-301053429b1d" providerId="ADAL" clId="{EBFDA6B9-D0F5-419A-A9C4-55D8EEEE4D62}" dt="2023-01-04T10:29:27.089" v="20" actId="962"/>
          <pc:sldLayoutMkLst>
            <pc:docMk/>
            <pc:sldMasterMk cId="438226050" sldId="2147483648"/>
            <pc:sldLayoutMk cId="3069914598" sldId="2147483655"/>
          </pc:sldLayoutMkLst>
          <pc:spChg chg="mod modVis">
            <ac:chgData name="Björemark, Arvid" userId="9cfcdb76-e31f-422a-8d24-301053429b1d" providerId="ADAL" clId="{EBFDA6B9-D0F5-419A-A9C4-55D8EEEE4D62}" dt="2023-01-04T10:29:27.089" v="20" actId="962"/>
            <ac:spMkLst>
              <pc:docMk/>
              <pc:sldMasterMk cId="438226050" sldId="2147483648"/>
              <pc:sldLayoutMk cId="3069914598" sldId="2147483655"/>
              <ac:spMk id="6" creationId="{9324EF98-2F0A-4D7C-ACD4-6C69299B31DA}"/>
            </ac:spMkLst>
          </pc:spChg>
        </pc:sldLayoutChg>
        <pc:sldLayoutChg chg="modSp mod">
          <pc:chgData name="Björemark, Arvid" userId="9cfcdb76-e31f-422a-8d24-301053429b1d" providerId="ADAL" clId="{EBFDA6B9-D0F5-419A-A9C4-55D8EEEE4D62}" dt="2023-01-04T10:29:27.073" v="5" actId="962"/>
          <pc:sldLayoutMkLst>
            <pc:docMk/>
            <pc:sldMasterMk cId="438226050" sldId="2147483648"/>
            <pc:sldLayoutMk cId="3393400478" sldId="2147483661"/>
          </pc:sldLayoutMkLst>
          <pc:spChg chg="mod modVis">
            <ac:chgData name="Björemark, Arvid" userId="9cfcdb76-e31f-422a-8d24-301053429b1d" providerId="ADAL" clId="{EBFDA6B9-D0F5-419A-A9C4-55D8EEEE4D62}" dt="2023-01-04T10:29:27.073" v="5" actId="962"/>
            <ac:spMkLst>
              <pc:docMk/>
              <pc:sldMasterMk cId="438226050" sldId="2147483648"/>
              <pc:sldLayoutMk cId="3393400478" sldId="2147483661"/>
              <ac:spMk id="16" creationId="{BD7D6A25-4428-4539-B039-5FC4AADC87C9}"/>
            </ac:spMkLst>
          </pc:spChg>
        </pc:sldLayoutChg>
        <pc:sldLayoutChg chg="modSp mod">
          <pc:chgData name="Björemark, Arvid" userId="9cfcdb76-e31f-422a-8d24-301053429b1d" providerId="ADAL" clId="{EBFDA6B9-D0F5-419A-A9C4-55D8EEEE4D62}" dt="2023-01-04T10:29:27.089" v="14" actId="962"/>
          <pc:sldLayoutMkLst>
            <pc:docMk/>
            <pc:sldMasterMk cId="438226050" sldId="2147483648"/>
            <pc:sldLayoutMk cId="4118495628" sldId="2147483664"/>
          </pc:sldLayoutMkLst>
          <pc:spChg chg="mod modVis">
            <ac:chgData name="Björemark, Arvid" userId="9cfcdb76-e31f-422a-8d24-301053429b1d" providerId="ADAL" clId="{EBFDA6B9-D0F5-419A-A9C4-55D8EEEE4D62}" dt="2023-01-04T10:29:27.089" v="14" actId="962"/>
            <ac:spMkLst>
              <pc:docMk/>
              <pc:sldMasterMk cId="438226050" sldId="2147483648"/>
              <pc:sldLayoutMk cId="4118495628" sldId="2147483664"/>
              <ac:spMk id="17" creationId="{2B6066DB-A88B-4086-9C45-3E39F5CE6D9D}"/>
            </ac:spMkLst>
          </pc:spChg>
        </pc:sldLayoutChg>
        <pc:sldLayoutChg chg="modSp mod">
          <pc:chgData name="Björemark, Arvid" userId="9cfcdb76-e31f-422a-8d24-301053429b1d" providerId="ADAL" clId="{EBFDA6B9-D0F5-419A-A9C4-55D8EEEE4D62}" dt="2023-01-04T10:29:27.089" v="21" actId="962"/>
          <pc:sldLayoutMkLst>
            <pc:docMk/>
            <pc:sldMasterMk cId="438226050" sldId="2147483648"/>
            <pc:sldLayoutMk cId="3814879809" sldId="2147483667"/>
          </pc:sldLayoutMkLst>
          <pc:spChg chg="mod modVis">
            <ac:chgData name="Björemark, Arvid" userId="9cfcdb76-e31f-422a-8d24-301053429b1d" providerId="ADAL" clId="{EBFDA6B9-D0F5-419A-A9C4-55D8EEEE4D62}" dt="2023-01-04T10:29:27.089" v="21" actId="962"/>
            <ac:spMkLst>
              <pc:docMk/>
              <pc:sldMasterMk cId="438226050" sldId="2147483648"/>
              <pc:sldLayoutMk cId="3814879809" sldId="2147483667"/>
              <ac:spMk id="24" creationId="{E78AC084-F0D7-48FF-A5A0-62B259C3E638}"/>
            </ac:spMkLst>
          </pc:spChg>
        </pc:sldLayoutChg>
        <pc:sldLayoutChg chg="modSp mod">
          <pc:chgData name="Björemark, Arvid" userId="9cfcdb76-e31f-422a-8d24-301053429b1d" providerId="ADAL" clId="{EBFDA6B9-D0F5-419A-A9C4-55D8EEEE4D62}" dt="2023-01-04T10:29:27.073" v="8" actId="962"/>
          <pc:sldLayoutMkLst>
            <pc:docMk/>
            <pc:sldMasterMk cId="438226050" sldId="2147483648"/>
            <pc:sldLayoutMk cId="677404348" sldId="2147483674"/>
          </pc:sldLayoutMkLst>
          <pc:spChg chg="mod modVis">
            <ac:chgData name="Björemark, Arvid" userId="9cfcdb76-e31f-422a-8d24-301053429b1d" providerId="ADAL" clId="{EBFDA6B9-D0F5-419A-A9C4-55D8EEEE4D62}" dt="2023-01-04T10:29:27.073" v="8" actId="962"/>
            <ac:spMkLst>
              <pc:docMk/>
              <pc:sldMasterMk cId="438226050" sldId="2147483648"/>
              <pc:sldLayoutMk cId="677404348" sldId="2147483674"/>
              <ac:spMk id="22" creationId="{92C90B5D-5FAE-415E-B4B3-FF93FD8C92BE}"/>
            </ac:spMkLst>
          </pc:spChg>
        </pc:sldLayoutChg>
        <pc:sldLayoutChg chg="modSp mod">
          <pc:chgData name="Björemark, Arvid" userId="9cfcdb76-e31f-422a-8d24-301053429b1d" providerId="ADAL" clId="{EBFDA6B9-D0F5-419A-A9C4-55D8EEEE4D62}" dt="2023-01-04T10:29:27.073" v="2" actId="962"/>
          <pc:sldLayoutMkLst>
            <pc:docMk/>
            <pc:sldMasterMk cId="438226050" sldId="2147483648"/>
            <pc:sldLayoutMk cId="1023205579" sldId="2147483678"/>
          </pc:sldLayoutMkLst>
          <pc:spChg chg="mod modVis">
            <ac:chgData name="Björemark, Arvid" userId="9cfcdb76-e31f-422a-8d24-301053429b1d" providerId="ADAL" clId="{EBFDA6B9-D0F5-419A-A9C4-55D8EEEE4D62}" dt="2023-01-04T10:29:27.073" v="2" actId="962"/>
            <ac:spMkLst>
              <pc:docMk/>
              <pc:sldMasterMk cId="438226050" sldId="2147483648"/>
              <pc:sldLayoutMk cId="1023205579" sldId="2147483678"/>
              <ac:spMk id="22" creationId="{B540F12F-7F36-4021-A362-D466EDB92366}"/>
            </ac:spMkLst>
          </pc:spChg>
        </pc:sldLayoutChg>
        <pc:sldLayoutChg chg="modSp mod">
          <pc:chgData name="Björemark, Arvid" userId="9cfcdb76-e31f-422a-8d24-301053429b1d" providerId="ADAL" clId="{EBFDA6B9-D0F5-419A-A9C4-55D8EEEE4D62}" dt="2023-01-04T10:29:27.073" v="3" actId="962"/>
          <pc:sldLayoutMkLst>
            <pc:docMk/>
            <pc:sldMasterMk cId="438226050" sldId="2147483648"/>
            <pc:sldLayoutMk cId="2648780493" sldId="2147483679"/>
          </pc:sldLayoutMkLst>
          <pc:spChg chg="mod modVis">
            <ac:chgData name="Björemark, Arvid" userId="9cfcdb76-e31f-422a-8d24-301053429b1d" providerId="ADAL" clId="{EBFDA6B9-D0F5-419A-A9C4-55D8EEEE4D62}" dt="2023-01-04T10:29:27.073" v="3" actId="962"/>
            <ac:spMkLst>
              <pc:docMk/>
              <pc:sldMasterMk cId="438226050" sldId="2147483648"/>
              <pc:sldLayoutMk cId="2648780493" sldId="2147483679"/>
              <ac:spMk id="22" creationId="{D3B7CDF1-E10F-4E39-9E5D-AE11897E4C1E}"/>
            </ac:spMkLst>
          </pc:spChg>
        </pc:sldLayoutChg>
        <pc:sldLayoutChg chg="modSp mod">
          <pc:chgData name="Björemark, Arvid" userId="9cfcdb76-e31f-422a-8d24-301053429b1d" providerId="ADAL" clId="{EBFDA6B9-D0F5-419A-A9C4-55D8EEEE4D62}" dt="2023-01-04T10:29:27.073" v="4" actId="962"/>
          <pc:sldLayoutMkLst>
            <pc:docMk/>
            <pc:sldMasterMk cId="438226050" sldId="2147483648"/>
            <pc:sldLayoutMk cId="2806205290" sldId="2147483680"/>
          </pc:sldLayoutMkLst>
          <pc:spChg chg="mod modVis">
            <ac:chgData name="Björemark, Arvid" userId="9cfcdb76-e31f-422a-8d24-301053429b1d" providerId="ADAL" clId="{EBFDA6B9-D0F5-419A-A9C4-55D8EEEE4D62}" dt="2023-01-04T10:29:27.073" v="4" actId="962"/>
            <ac:spMkLst>
              <pc:docMk/>
              <pc:sldMasterMk cId="438226050" sldId="2147483648"/>
              <pc:sldLayoutMk cId="2806205290" sldId="2147483680"/>
              <ac:spMk id="16" creationId="{AD5BBEBA-5503-4301-834E-0266E3956A0D}"/>
            </ac:spMkLst>
          </pc:spChg>
        </pc:sldLayoutChg>
        <pc:sldLayoutChg chg="modSp mod">
          <pc:chgData name="Björemark, Arvid" userId="9cfcdb76-e31f-422a-8d24-301053429b1d" providerId="ADAL" clId="{EBFDA6B9-D0F5-419A-A9C4-55D8EEEE4D62}" dt="2023-01-04T10:29:27.073" v="7" actId="962"/>
          <pc:sldLayoutMkLst>
            <pc:docMk/>
            <pc:sldMasterMk cId="438226050" sldId="2147483648"/>
            <pc:sldLayoutMk cId="1459626398" sldId="2147483682"/>
          </pc:sldLayoutMkLst>
          <pc:spChg chg="mod modVis">
            <ac:chgData name="Björemark, Arvid" userId="9cfcdb76-e31f-422a-8d24-301053429b1d" providerId="ADAL" clId="{EBFDA6B9-D0F5-419A-A9C4-55D8EEEE4D62}" dt="2023-01-04T10:29:27.073" v="7" actId="962"/>
            <ac:spMkLst>
              <pc:docMk/>
              <pc:sldMasterMk cId="438226050" sldId="2147483648"/>
              <pc:sldLayoutMk cId="1459626398" sldId="2147483682"/>
              <ac:spMk id="39" creationId="{2F1643DB-FB69-4D52-AC31-87438698FFD6}"/>
            </ac:spMkLst>
          </pc:spChg>
        </pc:sldLayoutChg>
        <pc:sldLayoutChg chg="modSp mod">
          <pc:chgData name="Björemark, Arvid" userId="9cfcdb76-e31f-422a-8d24-301053429b1d" providerId="ADAL" clId="{EBFDA6B9-D0F5-419A-A9C4-55D8EEEE4D62}" dt="2023-01-04T10:29:27.073" v="10" actId="962"/>
          <pc:sldLayoutMkLst>
            <pc:docMk/>
            <pc:sldMasterMk cId="438226050" sldId="2147483648"/>
            <pc:sldLayoutMk cId="388514739" sldId="2147483683"/>
          </pc:sldLayoutMkLst>
          <pc:spChg chg="mod modVis">
            <ac:chgData name="Björemark, Arvid" userId="9cfcdb76-e31f-422a-8d24-301053429b1d" providerId="ADAL" clId="{EBFDA6B9-D0F5-419A-A9C4-55D8EEEE4D62}" dt="2023-01-04T10:29:27.073" v="10" actId="962"/>
            <ac:spMkLst>
              <pc:docMk/>
              <pc:sldMasterMk cId="438226050" sldId="2147483648"/>
              <pc:sldLayoutMk cId="388514739" sldId="2147483683"/>
              <ac:spMk id="20" creationId="{21F368A2-F525-4249-A72B-F904922C972A}"/>
            </ac:spMkLst>
          </pc:spChg>
        </pc:sldLayoutChg>
        <pc:sldLayoutChg chg="modSp mod">
          <pc:chgData name="Björemark, Arvid" userId="9cfcdb76-e31f-422a-8d24-301053429b1d" providerId="ADAL" clId="{EBFDA6B9-D0F5-419A-A9C4-55D8EEEE4D62}" dt="2023-01-04T10:29:27.073" v="12" actId="962"/>
          <pc:sldLayoutMkLst>
            <pc:docMk/>
            <pc:sldMasterMk cId="438226050" sldId="2147483648"/>
            <pc:sldLayoutMk cId="3259857504" sldId="2147483684"/>
          </pc:sldLayoutMkLst>
          <pc:spChg chg="mod modVis">
            <ac:chgData name="Björemark, Arvid" userId="9cfcdb76-e31f-422a-8d24-301053429b1d" providerId="ADAL" clId="{EBFDA6B9-D0F5-419A-A9C4-55D8EEEE4D62}" dt="2023-01-04T10:29:27.073" v="12" actId="962"/>
            <ac:spMkLst>
              <pc:docMk/>
              <pc:sldMasterMk cId="438226050" sldId="2147483648"/>
              <pc:sldLayoutMk cId="3259857504" sldId="2147483684"/>
              <ac:spMk id="25" creationId="{BFB769A5-7146-4BE1-99CA-135A2E15C9CA}"/>
            </ac:spMkLst>
          </pc:spChg>
        </pc:sldLayoutChg>
        <pc:sldLayoutChg chg="modSp mod">
          <pc:chgData name="Björemark, Arvid" userId="9cfcdb76-e31f-422a-8d24-301053429b1d" providerId="ADAL" clId="{EBFDA6B9-D0F5-419A-A9C4-55D8EEEE4D62}" dt="2023-01-04T10:29:27.073" v="13" actId="962"/>
          <pc:sldLayoutMkLst>
            <pc:docMk/>
            <pc:sldMasterMk cId="438226050" sldId="2147483648"/>
            <pc:sldLayoutMk cId="3426897024" sldId="2147483686"/>
          </pc:sldLayoutMkLst>
          <pc:spChg chg="mod modVis">
            <ac:chgData name="Björemark, Arvid" userId="9cfcdb76-e31f-422a-8d24-301053429b1d" providerId="ADAL" clId="{EBFDA6B9-D0F5-419A-A9C4-55D8EEEE4D62}" dt="2023-01-04T10:29:27.073" v="13" actId="962"/>
            <ac:spMkLst>
              <pc:docMk/>
              <pc:sldMasterMk cId="438226050" sldId="2147483648"/>
              <pc:sldLayoutMk cId="3426897024" sldId="2147483686"/>
              <ac:spMk id="24" creationId="{CB94A54D-DD3C-4298-BDF3-BD0A4E0485CC}"/>
            </ac:spMkLst>
          </pc:spChg>
        </pc:sldLayoutChg>
        <pc:sldLayoutChg chg="modSp mod">
          <pc:chgData name="Björemark, Arvid" userId="9cfcdb76-e31f-422a-8d24-301053429b1d" providerId="ADAL" clId="{EBFDA6B9-D0F5-419A-A9C4-55D8EEEE4D62}" dt="2023-01-04T10:29:27.089" v="18" actId="962"/>
          <pc:sldLayoutMkLst>
            <pc:docMk/>
            <pc:sldMasterMk cId="438226050" sldId="2147483648"/>
            <pc:sldLayoutMk cId="2660691095" sldId="2147483690"/>
          </pc:sldLayoutMkLst>
          <pc:spChg chg="mod modVis">
            <ac:chgData name="Björemark, Arvid" userId="9cfcdb76-e31f-422a-8d24-301053429b1d" providerId="ADAL" clId="{EBFDA6B9-D0F5-419A-A9C4-55D8EEEE4D62}" dt="2023-01-04T10:29:27.089" v="18" actId="962"/>
            <ac:spMkLst>
              <pc:docMk/>
              <pc:sldMasterMk cId="438226050" sldId="2147483648"/>
              <pc:sldLayoutMk cId="2660691095" sldId="2147483690"/>
              <ac:spMk id="20" creationId="{CBE67342-2E3A-472F-99DC-5A501BFB7EA7}"/>
            </ac:spMkLst>
          </pc:spChg>
        </pc:sldLayoutChg>
        <pc:sldLayoutChg chg="modSp mod">
          <pc:chgData name="Björemark, Arvid" userId="9cfcdb76-e31f-422a-8d24-301053429b1d" providerId="ADAL" clId="{EBFDA6B9-D0F5-419A-A9C4-55D8EEEE4D62}" dt="2023-01-04T10:29:27.089" v="19" actId="962"/>
          <pc:sldLayoutMkLst>
            <pc:docMk/>
            <pc:sldMasterMk cId="438226050" sldId="2147483648"/>
            <pc:sldLayoutMk cId="4063856068" sldId="2147483691"/>
          </pc:sldLayoutMkLst>
          <pc:spChg chg="mod modVis">
            <ac:chgData name="Björemark, Arvid" userId="9cfcdb76-e31f-422a-8d24-301053429b1d" providerId="ADAL" clId="{EBFDA6B9-D0F5-419A-A9C4-55D8EEEE4D62}" dt="2023-01-04T10:29:27.089" v="19" actId="962"/>
            <ac:spMkLst>
              <pc:docMk/>
              <pc:sldMasterMk cId="438226050" sldId="2147483648"/>
              <pc:sldLayoutMk cId="4063856068" sldId="2147483691"/>
              <ac:spMk id="27" creationId="{3FC1FDE6-634E-475F-B714-288B04163A1E}"/>
            </ac:spMkLst>
          </pc:spChg>
        </pc:sldLayoutChg>
        <pc:sldLayoutChg chg="modSp mod">
          <pc:chgData name="Björemark, Arvid" userId="9cfcdb76-e31f-422a-8d24-301053429b1d" providerId="ADAL" clId="{EBFDA6B9-D0F5-419A-A9C4-55D8EEEE4D62}" dt="2023-01-04T10:29:27.089" v="16" actId="962"/>
          <pc:sldLayoutMkLst>
            <pc:docMk/>
            <pc:sldMasterMk cId="438226050" sldId="2147483648"/>
            <pc:sldLayoutMk cId="1363615765" sldId="2147483695"/>
          </pc:sldLayoutMkLst>
          <pc:spChg chg="mod modVis">
            <ac:chgData name="Björemark, Arvid" userId="9cfcdb76-e31f-422a-8d24-301053429b1d" providerId="ADAL" clId="{EBFDA6B9-D0F5-419A-A9C4-55D8EEEE4D62}" dt="2023-01-04T10:29:27.089" v="16" actId="962"/>
            <ac:spMkLst>
              <pc:docMk/>
              <pc:sldMasterMk cId="438226050" sldId="2147483648"/>
              <pc:sldLayoutMk cId="1363615765" sldId="2147483695"/>
              <ac:spMk id="28" creationId="{5DD1835E-D50E-44DD-A77D-BAA84197440E}"/>
            </ac:spMkLst>
          </pc:spChg>
        </pc:sldLayoutChg>
        <pc:sldLayoutChg chg="modSp mod">
          <pc:chgData name="Björemark, Arvid" userId="9cfcdb76-e31f-422a-8d24-301053429b1d" providerId="ADAL" clId="{EBFDA6B9-D0F5-419A-A9C4-55D8EEEE4D62}" dt="2023-01-04T10:29:27.089" v="17" actId="962"/>
          <pc:sldLayoutMkLst>
            <pc:docMk/>
            <pc:sldMasterMk cId="438226050" sldId="2147483648"/>
            <pc:sldLayoutMk cId="2556175299" sldId="2147483696"/>
          </pc:sldLayoutMkLst>
          <pc:spChg chg="mod modVis">
            <ac:chgData name="Björemark, Arvid" userId="9cfcdb76-e31f-422a-8d24-301053429b1d" providerId="ADAL" clId="{EBFDA6B9-D0F5-419A-A9C4-55D8EEEE4D62}" dt="2023-01-04T10:29:27.089" v="17" actId="962"/>
            <ac:spMkLst>
              <pc:docMk/>
              <pc:sldMasterMk cId="438226050" sldId="2147483648"/>
              <pc:sldLayoutMk cId="2556175299" sldId="2147483696"/>
              <ac:spMk id="28" creationId="{5DD1835E-D50E-44DD-A77D-BAA84197440E}"/>
            </ac:spMkLst>
          </pc:spChg>
        </pc:sldLayoutChg>
        <pc:sldLayoutChg chg="modSp mod">
          <pc:chgData name="Björemark, Arvid" userId="9cfcdb76-e31f-422a-8d24-301053429b1d" providerId="ADAL" clId="{EBFDA6B9-D0F5-419A-A9C4-55D8EEEE4D62}" dt="2023-01-04T10:29:27.073" v="11" actId="962"/>
          <pc:sldLayoutMkLst>
            <pc:docMk/>
            <pc:sldMasterMk cId="438226050" sldId="2147483648"/>
            <pc:sldLayoutMk cId="2022311680" sldId="2147483699"/>
          </pc:sldLayoutMkLst>
          <pc:spChg chg="mod modVis">
            <ac:chgData name="Björemark, Arvid" userId="9cfcdb76-e31f-422a-8d24-301053429b1d" providerId="ADAL" clId="{EBFDA6B9-D0F5-419A-A9C4-55D8EEEE4D62}" dt="2023-01-04T10:29:27.073" v="11" actId="962"/>
            <ac:spMkLst>
              <pc:docMk/>
              <pc:sldMasterMk cId="438226050" sldId="2147483648"/>
              <pc:sldLayoutMk cId="2022311680" sldId="2147483699"/>
              <ac:spMk id="25" creationId="{BFB769A5-7146-4BE1-99CA-135A2E15C9CA}"/>
            </ac:spMkLst>
          </pc:spChg>
        </pc:sldLayoutChg>
        <pc:sldLayoutChg chg="modSp mod">
          <pc:chgData name="Björemark, Arvid" userId="9cfcdb76-e31f-422a-8d24-301053429b1d" providerId="ADAL" clId="{EBFDA6B9-D0F5-419A-A9C4-55D8EEEE4D62}" dt="2023-01-04T10:29:27.089" v="15" actId="962"/>
          <pc:sldLayoutMkLst>
            <pc:docMk/>
            <pc:sldMasterMk cId="438226050" sldId="2147483648"/>
            <pc:sldLayoutMk cId="3500116836" sldId="2147483701"/>
          </pc:sldLayoutMkLst>
          <pc:spChg chg="mod modVis">
            <ac:chgData name="Björemark, Arvid" userId="9cfcdb76-e31f-422a-8d24-301053429b1d" providerId="ADAL" clId="{EBFDA6B9-D0F5-419A-A9C4-55D8EEEE4D62}" dt="2023-01-04T10:29:27.089" v="15" actId="962"/>
            <ac:spMkLst>
              <pc:docMk/>
              <pc:sldMasterMk cId="438226050" sldId="2147483648"/>
              <pc:sldLayoutMk cId="3500116836" sldId="2147483701"/>
              <ac:spMk id="17" creationId="{2B6066DB-A88B-4086-9C45-3E39F5CE6D9D}"/>
            </ac:spMkLst>
          </pc:spChg>
        </pc:sldLayoutChg>
        <pc:sldLayoutChg chg="modSp mod">
          <pc:chgData name="Björemark, Arvid" userId="9cfcdb76-e31f-422a-8d24-301053429b1d" providerId="ADAL" clId="{EBFDA6B9-D0F5-419A-A9C4-55D8EEEE4D62}" dt="2023-01-04T10:29:27.073" v="6" actId="962"/>
          <pc:sldLayoutMkLst>
            <pc:docMk/>
            <pc:sldMasterMk cId="438226050" sldId="2147483648"/>
            <pc:sldLayoutMk cId="1471169847" sldId="2147483702"/>
          </pc:sldLayoutMkLst>
          <pc:spChg chg="mod modVis">
            <ac:chgData name="Björemark, Arvid" userId="9cfcdb76-e31f-422a-8d24-301053429b1d" providerId="ADAL" clId="{EBFDA6B9-D0F5-419A-A9C4-55D8EEEE4D62}" dt="2023-01-04T10:29:27.073" v="6" actId="962"/>
            <ac:spMkLst>
              <pc:docMk/>
              <pc:sldMasterMk cId="438226050" sldId="2147483648"/>
              <pc:sldLayoutMk cId="1471169847" sldId="2147483702"/>
              <ac:spMk id="16" creationId="{BD7D6A25-4428-4539-B039-5FC4AADC87C9}"/>
            </ac:spMkLst>
          </pc:spChg>
        </pc:sldLayoutChg>
      </pc:sldMasterChg>
    </pc:docChg>
  </pc:docChgLst>
</pc:chgInfo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64.png"/><Relationship Id="rId7" Type="http://schemas.openxmlformats.org/officeDocument/2006/relationships/image" Target="../media/image41.pn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10" Type="http://schemas.openxmlformats.org/officeDocument/2006/relationships/image" Target="../media/image69.svg"/><Relationship Id="rId4" Type="http://schemas.openxmlformats.org/officeDocument/2006/relationships/image" Target="../media/image65.svg"/><Relationship Id="rId9" Type="http://schemas.openxmlformats.org/officeDocument/2006/relationships/image" Target="../media/image68.pn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74.sv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svg"/><Relationship Id="rId1" Type="http://schemas.openxmlformats.org/officeDocument/2006/relationships/image" Target="../media/image78.png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81.sv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1.svg"/><Relationship Id="rId1" Type="http://schemas.openxmlformats.org/officeDocument/2006/relationships/image" Target="../media/image80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84.svg"/></Relationships>
</file>

<file path=ppt/diagrams/_rels/data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ata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79.svg"/><Relationship Id="rId1" Type="http://schemas.openxmlformats.org/officeDocument/2006/relationships/image" Target="../media/image78.png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100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27.png"/><Relationship Id="rId7" Type="http://schemas.openxmlformats.org/officeDocument/2006/relationships/image" Target="../media/image45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28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4" Type="http://schemas.openxmlformats.org/officeDocument/2006/relationships/image" Target="../media/image42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4" Type="http://schemas.openxmlformats.org/officeDocument/2006/relationships/image" Target="../media/image42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64.png"/><Relationship Id="rId7" Type="http://schemas.openxmlformats.org/officeDocument/2006/relationships/image" Target="../media/image41.png"/><Relationship Id="rId2" Type="http://schemas.openxmlformats.org/officeDocument/2006/relationships/image" Target="../media/image63.svg"/><Relationship Id="rId1" Type="http://schemas.openxmlformats.org/officeDocument/2006/relationships/image" Target="../media/image62.png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10" Type="http://schemas.openxmlformats.org/officeDocument/2006/relationships/image" Target="../media/image69.svg"/><Relationship Id="rId4" Type="http://schemas.openxmlformats.org/officeDocument/2006/relationships/image" Target="../media/image65.svg"/><Relationship Id="rId9" Type="http://schemas.openxmlformats.org/officeDocument/2006/relationships/image" Target="../media/image68.pn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74.sv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svg"/><Relationship Id="rId1" Type="http://schemas.openxmlformats.org/officeDocument/2006/relationships/image" Target="../media/image78.png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81.sv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1.svg"/><Relationship Id="rId1" Type="http://schemas.openxmlformats.org/officeDocument/2006/relationships/image" Target="../media/image80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84.svg"/></Relationships>
</file>

<file path=ppt/diagrams/_rels/drawing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79.svg"/><Relationship Id="rId1" Type="http://schemas.openxmlformats.org/officeDocument/2006/relationships/image" Target="../media/image78.png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100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27.png"/><Relationship Id="rId7" Type="http://schemas.openxmlformats.org/officeDocument/2006/relationships/image" Target="../media/image45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28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4" Type="http://schemas.openxmlformats.org/officeDocument/2006/relationships/image" Target="../media/image42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4" Type="http://schemas.openxmlformats.org/officeDocument/2006/relationships/image" Target="../media/image42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3596A6-2861-4C6D-9509-7D98E8616612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9AB34A-2887-47FF-A15A-94F4073BF34D}">
      <dgm:prSet/>
      <dgm:spPr/>
      <dgm:t>
        <a:bodyPr/>
        <a:lstStyle/>
        <a:p>
          <a:r>
            <a:rPr lang="en-US" b="0" dirty="0"/>
            <a:t>Introduction</a:t>
          </a:r>
          <a:endParaRPr lang="en-US" dirty="0"/>
        </a:p>
      </dgm:t>
    </dgm:pt>
    <dgm:pt modelId="{3F7A1CA6-476D-436D-A8B7-1A1FB6B69AD3}" type="parTrans" cxnId="{6ACEEAA1-5058-401D-A47F-1167B283A94F}">
      <dgm:prSet/>
      <dgm:spPr/>
      <dgm:t>
        <a:bodyPr/>
        <a:lstStyle/>
        <a:p>
          <a:endParaRPr lang="en-US"/>
        </a:p>
      </dgm:t>
    </dgm:pt>
    <dgm:pt modelId="{F8E8E5F2-BDF4-4EC4-A5F5-F389F3CBEC5B}" type="sibTrans" cxnId="{6ACEEAA1-5058-401D-A47F-1167B283A94F}">
      <dgm:prSet/>
      <dgm:spPr/>
      <dgm:t>
        <a:bodyPr/>
        <a:lstStyle/>
        <a:p>
          <a:endParaRPr lang="en-US"/>
        </a:p>
      </dgm:t>
    </dgm:pt>
    <dgm:pt modelId="{8E51C172-8CFC-4086-9E77-71DDBA06EE31}">
      <dgm:prSet/>
      <dgm:spPr/>
      <dgm:t>
        <a:bodyPr/>
        <a:lstStyle/>
        <a:p>
          <a:r>
            <a:rPr lang="en-US" b="0" dirty="0"/>
            <a:t>Open-source models, tools and datasets</a:t>
          </a:r>
          <a:endParaRPr lang="en-US" dirty="0"/>
        </a:p>
      </dgm:t>
    </dgm:pt>
    <dgm:pt modelId="{2631A514-878A-4E0D-8C79-8937A6915E61}" type="parTrans" cxnId="{04D8DEEA-18A4-491F-BAB7-F2BE6436ECD3}">
      <dgm:prSet/>
      <dgm:spPr/>
      <dgm:t>
        <a:bodyPr/>
        <a:lstStyle/>
        <a:p>
          <a:endParaRPr lang="en-US"/>
        </a:p>
      </dgm:t>
    </dgm:pt>
    <dgm:pt modelId="{26BDD4AA-149C-4B6E-9653-011D05AEF76A}" type="sibTrans" cxnId="{04D8DEEA-18A4-491F-BAB7-F2BE6436ECD3}">
      <dgm:prSet/>
      <dgm:spPr/>
      <dgm:t>
        <a:bodyPr/>
        <a:lstStyle/>
        <a:p>
          <a:endParaRPr lang="en-US"/>
        </a:p>
      </dgm:t>
    </dgm:pt>
    <dgm:pt modelId="{25F6F8BC-64FD-4019-AA85-47F911109DF7}">
      <dgm:prSet/>
      <dgm:spPr/>
      <dgm:t>
        <a:bodyPr/>
        <a:lstStyle/>
        <a:p>
          <a:r>
            <a:rPr lang="en-US" b="0" dirty="0"/>
            <a:t>Model</a:t>
          </a:r>
          <a:endParaRPr lang="en-US" dirty="0"/>
        </a:p>
      </dgm:t>
    </dgm:pt>
    <dgm:pt modelId="{1112BE44-6B21-4D29-9C57-D39E3386552F}" type="parTrans" cxnId="{FFFCD41A-4D1B-47C5-A841-A50C98564AD7}">
      <dgm:prSet/>
      <dgm:spPr/>
      <dgm:t>
        <a:bodyPr/>
        <a:lstStyle/>
        <a:p>
          <a:endParaRPr lang="en-US"/>
        </a:p>
      </dgm:t>
    </dgm:pt>
    <dgm:pt modelId="{0AD22B96-BB71-465F-B866-6BA4B3188996}" type="sibTrans" cxnId="{FFFCD41A-4D1B-47C5-A841-A50C98564AD7}">
      <dgm:prSet/>
      <dgm:spPr/>
      <dgm:t>
        <a:bodyPr/>
        <a:lstStyle/>
        <a:p>
          <a:endParaRPr lang="en-US"/>
        </a:p>
      </dgm:t>
    </dgm:pt>
    <dgm:pt modelId="{34D17141-766F-4CA3-AFF0-C80220486AB0}">
      <dgm:prSet/>
      <dgm:spPr/>
      <dgm:t>
        <a:bodyPr/>
        <a:lstStyle/>
        <a:p>
          <a:r>
            <a:rPr lang="en-US" b="0" dirty="0"/>
            <a:t>Validation data</a:t>
          </a:r>
          <a:endParaRPr lang="en-US" dirty="0"/>
        </a:p>
      </dgm:t>
    </dgm:pt>
    <dgm:pt modelId="{6DE09348-2948-447C-A5BA-41851CA214FB}" type="parTrans" cxnId="{68B904AC-69B0-443C-B361-9EEA150ADC9C}">
      <dgm:prSet/>
      <dgm:spPr/>
      <dgm:t>
        <a:bodyPr/>
        <a:lstStyle/>
        <a:p>
          <a:endParaRPr lang="en-US"/>
        </a:p>
      </dgm:t>
    </dgm:pt>
    <dgm:pt modelId="{C2282B1B-168C-41AB-93D8-EE579928EE16}" type="sibTrans" cxnId="{68B904AC-69B0-443C-B361-9EEA150ADC9C}">
      <dgm:prSet/>
      <dgm:spPr/>
      <dgm:t>
        <a:bodyPr/>
        <a:lstStyle/>
        <a:p>
          <a:endParaRPr lang="en-US"/>
        </a:p>
      </dgm:t>
    </dgm:pt>
    <dgm:pt modelId="{74F72A65-E66C-4976-8684-B78F7EAB5022}">
      <dgm:prSet/>
      <dgm:spPr/>
      <dgm:t>
        <a:bodyPr/>
        <a:lstStyle/>
        <a:p>
          <a:r>
            <a:rPr lang="en-US" b="0" dirty="0"/>
            <a:t>Load flow</a:t>
          </a:r>
          <a:endParaRPr lang="en-US" dirty="0"/>
        </a:p>
      </dgm:t>
    </dgm:pt>
    <dgm:pt modelId="{52917E2A-5DB7-4A0F-99E7-0FF6AEE3CFBD}" type="parTrans" cxnId="{8C5E87FA-3A30-4E5D-B6C5-A825B9E3414B}">
      <dgm:prSet/>
      <dgm:spPr/>
      <dgm:t>
        <a:bodyPr/>
        <a:lstStyle/>
        <a:p>
          <a:endParaRPr lang="en-US"/>
        </a:p>
      </dgm:t>
    </dgm:pt>
    <dgm:pt modelId="{8E5C4A48-3854-457A-B87C-24FF777FB9A0}" type="sibTrans" cxnId="{8C5E87FA-3A30-4E5D-B6C5-A825B9E3414B}">
      <dgm:prSet/>
      <dgm:spPr/>
      <dgm:t>
        <a:bodyPr/>
        <a:lstStyle/>
        <a:p>
          <a:endParaRPr lang="en-US"/>
        </a:p>
      </dgm:t>
    </dgm:pt>
    <dgm:pt modelId="{37A5220F-B1CF-45A2-AC79-9DC1B3601EC0}">
      <dgm:prSet/>
      <dgm:spPr/>
      <dgm:t>
        <a:bodyPr/>
        <a:lstStyle/>
        <a:p>
          <a:r>
            <a:rPr lang="en-US" b="0"/>
            <a:t>Conclusion</a:t>
          </a:r>
          <a:endParaRPr lang="en-US"/>
        </a:p>
      </dgm:t>
    </dgm:pt>
    <dgm:pt modelId="{ECA48445-E52B-4079-9704-845A51AE97C3}" type="parTrans" cxnId="{2340CB24-BB14-48E9-97DC-2E1F8BEDA091}">
      <dgm:prSet/>
      <dgm:spPr/>
      <dgm:t>
        <a:bodyPr/>
        <a:lstStyle/>
        <a:p>
          <a:endParaRPr lang="en-US"/>
        </a:p>
      </dgm:t>
    </dgm:pt>
    <dgm:pt modelId="{0025A880-8AB5-474E-B471-8E446D94197E}" type="sibTrans" cxnId="{2340CB24-BB14-48E9-97DC-2E1F8BEDA091}">
      <dgm:prSet/>
      <dgm:spPr/>
      <dgm:t>
        <a:bodyPr/>
        <a:lstStyle/>
        <a:p>
          <a:endParaRPr lang="en-US"/>
        </a:p>
      </dgm:t>
    </dgm:pt>
    <dgm:pt modelId="{EEE1DF8F-4671-4C37-959D-0128C50A47D8}">
      <dgm:prSet/>
      <dgm:spPr/>
      <dgm:t>
        <a:bodyPr/>
        <a:lstStyle/>
        <a:p>
          <a:r>
            <a:rPr lang="en-US" b="0" dirty="0"/>
            <a:t>Further work</a:t>
          </a:r>
          <a:endParaRPr lang="en-US" dirty="0"/>
        </a:p>
      </dgm:t>
    </dgm:pt>
    <dgm:pt modelId="{4DCE9941-9994-4968-A1F4-5A8EC794D88A}" type="parTrans" cxnId="{7A7067CD-7A28-49BF-85C0-0D2F326ABFE4}">
      <dgm:prSet/>
      <dgm:spPr/>
      <dgm:t>
        <a:bodyPr/>
        <a:lstStyle/>
        <a:p>
          <a:endParaRPr lang="en-US"/>
        </a:p>
      </dgm:t>
    </dgm:pt>
    <dgm:pt modelId="{A1A1EF5C-3449-465E-8D16-A72FFF184331}" type="sibTrans" cxnId="{7A7067CD-7A28-49BF-85C0-0D2F326ABFE4}">
      <dgm:prSet/>
      <dgm:spPr/>
      <dgm:t>
        <a:bodyPr/>
        <a:lstStyle/>
        <a:p>
          <a:endParaRPr lang="en-US"/>
        </a:p>
      </dgm:t>
    </dgm:pt>
    <dgm:pt modelId="{76D98A60-2659-4092-9F0B-13D395212540}" type="pres">
      <dgm:prSet presAssocID="{B53596A6-2861-4C6D-9509-7D98E8616612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DA4E654E-ABC5-44D0-BCCF-29637164CCF3}" type="pres">
      <dgm:prSet presAssocID="{EEE1DF8F-4671-4C37-959D-0128C50A47D8}" presName="Accent7" presStyleCnt="0"/>
      <dgm:spPr/>
    </dgm:pt>
    <dgm:pt modelId="{161ED9AE-E62D-4BEB-9BDF-3DB1BD0CA96F}" type="pres">
      <dgm:prSet presAssocID="{EEE1DF8F-4671-4C37-959D-0128C50A47D8}" presName="Accent" presStyleLbl="node1" presStyleIdx="0" presStyleCnt="7"/>
      <dgm:spPr>
        <a:solidFill>
          <a:srgbClr val="99D9F0"/>
        </a:solidFill>
      </dgm:spPr>
    </dgm:pt>
    <dgm:pt modelId="{C34019C4-AC60-4304-B42A-D45734F364CF}" type="pres">
      <dgm:prSet presAssocID="{EEE1DF8F-4671-4C37-959D-0128C50A47D8}" presName="ParentBackground7" presStyleCnt="0"/>
      <dgm:spPr/>
    </dgm:pt>
    <dgm:pt modelId="{247486B3-72FF-45D1-941E-90D5D51B057D}" type="pres">
      <dgm:prSet presAssocID="{EEE1DF8F-4671-4C37-959D-0128C50A47D8}" presName="ParentBackground" presStyleLbl="fgAcc1" presStyleIdx="0" presStyleCnt="7"/>
      <dgm:spPr/>
    </dgm:pt>
    <dgm:pt modelId="{A678B47E-7EB6-4A77-BFCC-2F1C64F307F9}" type="pres">
      <dgm:prSet presAssocID="{EEE1DF8F-4671-4C37-959D-0128C50A47D8}" presName="Parent7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95D5A0A0-614D-43B1-AC7E-473D5BE2195B}" type="pres">
      <dgm:prSet presAssocID="{37A5220F-B1CF-45A2-AC79-9DC1B3601EC0}" presName="Accent6" presStyleCnt="0"/>
      <dgm:spPr/>
    </dgm:pt>
    <dgm:pt modelId="{0EEC497F-F48C-499E-A9C2-9DAC86D3165A}" type="pres">
      <dgm:prSet presAssocID="{37A5220F-B1CF-45A2-AC79-9DC1B3601EC0}" presName="Accent" presStyleLbl="node1" presStyleIdx="1" presStyleCnt="7"/>
      <dgm:spPr>
        <a:xfrm rot="2700000">
          <a:off x="8797152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EE00B7B7-D2D6-40B5-B5CB-6B14D63C7127}" type="pres">
      <dgm:prSet presAssocID="{37A5220F-B1CF-45A2-AC79-9DC1B3601EC0}" presName="ParentBackground6" presStyleCnt="0"/>
      <dgm:spPr/>
    </dgm:pt>
    <dgm:pt modelId="{71512736-1553-4767-A4A6-D5C98FEF989F}" type="pres">
      <dgm:prSet presAssocID="{37A5220F-B1CF-45A2-AC79-9DC1B3601EC0}" presName="ParentBackground" presStyleLbl="fgAcc1" presStyleIdx="1" presStyleCnt="7"/>
      <dgm:spPr/>
    </dgm:pt>
    <dgm:pt modelId="{48FCF31D-1225-4B27-971F-8A61328B60C4}" type="pres">
      <dgm:prSet presAssocID="{37A5220F-B1CF-45A2-AC79-9DC1B3601EC0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6F72AA8-D6A3-4930-9E0D-BC13B4AF365D}" type="pres">
      <dgm:prSet presAssocID="{74F72A65-E66C-4976-8684-B78F7EAB5022}" presName="Accent5" presStyleCnt="0"/>
      <dgm:spPr/>
    </dgm:pt>
    <dgm:pt modelId="{EEDEE4C6-E24C-46FA-94E6-C76EAD762940}" type="pres">
      <dgm:prSet presAssocID="{74F72A65-E66C-4976-8684-B78F7EAB5022}" presName="Accent" presStyleLbl="node1" presStyleIdx="2" presStyleCnt="7"/>
      <dgm:spPr>
        <a:xfrm rot="2700000">
          <a:off x="7126760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D04CF5A0-EADC-4255-8B30-55515EBFCFAD}" type="pres">
      <dgm:prSet presAssocID="{74F72A65-E66C-4976-8684-B78F7EAB5022}" presName="ParentBackground5" presStyleCnt="0"/>
      <dgm:spPr/>
    </dgm:pt>
    <dgm:pt modelId="{5CA43E73-78C8-4718-8B6B-4B8EB74D8171}" type="pres">
      <dgm:prSet presAssocID="{74F72A65-E66C-4976-8684-B78F7EAB5022}" presName="ParentBackground" presStyleLbl="fgAcc1" presStyleIdx="2" presStyleCnt="7"/>
      <dgm:spPr/>
    </dgm:pt>
    <dgm:pt modelId="{B78921F5-6652-45AD-B5C7-98DF2C0D0774}" type="pres">
      <dgm:prSet presAssocID="{74F72A65-E66C-4976-8684-B78F7EAB5022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6E43CE33-888C-4562-B43E-8B800F179887}" type="pres">
      <dgm:prSet presAssocID="{34D17141-766F-4CA3-AFF0-C80220486AB0}" presName="Accent4" presStyleCnt="0"/>
      <dgm:spPr/>
    </dgm:pt>
    <dgm:pt modelId="{EFAE9DA6-E86D-47E4-9A77-CD92E1505BC2}" type="pres">
      <dgm:prSet presAssocID="{34D17141-766F-4CA3-AFF0-C80220486AB0}" presName="Accent" presStyleLbl="node1" presStyleIdx="3" presStyleCnt="7"/>
      <dgm:spPr>
        <a:xfrm rot="2700000">
          <a:off x="5455174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980D4647-861A-4B7E-9127-8BAB780BEE43}" type="pres">
      <dgm:prSet presAssocID="{34D17141-766F-4CA3-AFF0-C80220486AB0}" presName="ParentBackground4" presStyleCnt="0"/>
      <dgm:spPr/>
    </dgm:pt>
    <dgm:pt modelId="{6D60BE5A-7FE9-4479-940D-2283405CFB9B}" type="pres">
      <dgm:prSet presAssocID="{34D17141-766F-4CA3-AFF0-C80220486AB0}" presName="ParentBackground" presStyleLbl="fgAcc1" presStyleIdx="3" presStyleCnt="7"/>
      <dgm:spPr/>
    </dgm:pt>
    <dgm:pt modelId="{E0C07FE0-74EF-426C-91BF-F432651EEFB3}" type="pres">
      <dgm:prSet presAssocID="{34D17141-766F-4CA3-AFF0-C80220486AB0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681D1A6A-82AB-4D4A-B566-DD8BAB6383A4}" type="pres">
      <dgm:prSet presAssocID="{25F6F8BC-64FD-4019-AA85-47F911109DF7}" presName="Accent3" presStyleCnt="0"/>
      <dgm:spPr/>
    </dgm:pt>
    <dgm:pt modelId="{78FF7754-A6C6-44CB-9F7B-5A3BA40D0E99}" type="pres">
      <dgm:prSet presAssocID="{25F6F8BC-64FD-4019-AA85-47F911109DF7}" presName="Accent" presStyleLbl="node1" presStyleIdx="4" presStyleCnt="7"/>
      <dgm:spPr>
        <a:xfrm rot="2700000">
          <a:off x="3783587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40AB6912-5DE2-4BA1-81B4-829AA8649624}" type="pres">
      <dgm:prSet presAssocID="{25F6F8BC-64FD-4019-AA85-47F911109DF7}" presName="ParentBackground3" presStyleCnt="0"/>
      <dgm:spPr/>
    </dgm:pt>
    <dgm:pt modelId="{1FF19E18-A96A-46EE-9074-DF0D0FB854B1}" type="pres">
      <dgm:prSet presAssocID="{25F6F8BC-64FD-4019-AA85-47F911109DF7}" presName="ParentBackground" presStyleLbl="fgAcc1" presStyleIdx="4" presStyleCnt="7"/>
      <dgm:spPr/>
    </dgm:pt>
    <dgm:pt modelId="{71FE0826-E861-4CF4-8935-0C5555DF138B}" type="pres">
      <dgm:prSet presAssocID="{25F6F8BC-64FD-4019-AA85-47F911109DF7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72D640D7-203C-44FA-BAF3-EBB6EC80DCCE}" type="pres">
      <dgm:prSet presAssocID="{8E51C172-8CFC-4086-9E77-71DDBA06EE31}" presName="Accent2" presStyleCnt="0"/>
      <dgm:spPr/>
    </dgm:pt>
    <dgm:pt modelId="{F1074E12-398B-47D2-AFEC-70281EAF519F}" type="pres">
      <dgm:prSet presAssocID="{8E51C172-8CFC-4086-9E77-71DDBA06EE31}" presName="Accent" presStyleLbl="node1" presStyleIdx="5" presStyleCnt="7"/>
      <dgm:spPr>
        <a:xfrm rot="2700000">
          <a:off x="2113195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D8A9905C-2B1B-4E73-9088-C976EC5F95E6}" type="pres">
      <dgm:prSet presAssocID="{8E51C172-8CFC-4086-9E77-71DDBA06EE31}" presName="ParentBackground2" presStyleCnt="0"/>
      <dgm:spPr/>
    </dgm:pt>
    <dgm:pt modelId="{31E71515-17D7-46DF-90DB-E71EABB45A6B}" type="pres">
      <dgm:prSet presAssocID="{8E51C172-8CFC-4086-9E77-71DDBA06EE31}" presName="ParentBackground" presStyleLbl="fgAcc1" presStyleIdx="5" presStyleCnt="7"/>
      <dgm:spPr/>
    </dgm:pt>
    <dgm:pt modelId="{0A1133B0-3192-4C66-A47D-F6271BAF6966}" type="pres">
      <dgm:prSet presAssocID="{8E51C172-8CFC-4086-9E77-71DDBA06EE31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74945B99-FF28-4550-B01B-19581942F384}" type="pres">
      <dgm:prSet presAssocID="{DC9AB34A-2887-47FF-A15A-94F4073BF34D}" presName="Accent1" presStyleCnt="0"/>
      <dgm:spPr/>
    </dgm:pt>
    <dgm:pt modelId="{2F201841-267D-4B56-8A18-EB3DBB5A660A}" type="pres">
      <dgm:prSet presAssocID="{DC9AB34A-2887-47FF-A15A-94F4073BF34D}" presName="Accent" presStyleLbl="node1" presStyleIdx="6" presStyleCnt="7"/>
      <dgm:spPr>
        <a:xfrm rot="2700000">
          <a:off x="441609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00BC8AFE-4E1A-4F94-BA05-47527F33AC30}" type="pres">
      <dgm:prSet presAssocID="{DC9AB34A-2887-47FF-A15A-94F4073BF34D}" presName="ParentBackground1" presStyleCnt="0"/>
      <dgm:spPr/>
    </dgm:pt>
    <dgm:pt modelId="{5C7B49B9-1F9B-4AD0-8852-5E1AA314B6DD}" type="pres">
      <dgm:prSet presAssocID="{DC9AB34A-2887-47FF-A15A-94F4073BF34D}" presName="ParentBackground" presStyleLbl="fgAcc1" presStyleIdx="6" presStyleCnt="7"/>
      <dgm:spPr/>
    </dgm:pt>
    <dgm:pt modelId="{6BA6868B-D4D6-469C-A658-8B3E3856AE58}" type="pres">
      <dgm:prSet presAssocID="{DC9AB34A-2887-47FF-A15A-94F4073BF34D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1FFE760D-3BCB-48E3-8F0C-C2ED23DEADF8}" type="presOf" srcId="{DC9AB34A-2887-47FF-A15A-94F4073BF34D}" destId="{5C7B49B9-1F9B-4AD0-8852-5E1AA314B6DD}" srcOrd="0" destOrd="0" presId="urn:microsoft.com/office/officeart/2011/layout/CircleProcess"/>
    <dgm:cxn modelId="{0F10B119-96C3-4F30-9A16-FBD083D574E7}" type="presOf" srcId="{EEE1DF8F-4671-4C37-959D-0128C50A47D8}" destId="{247486B3-72FF-45D1-941E-90D5D51B057D}" srcOrd="0" destOrd="0" presId="urn:microsoft.com/office/officeart/2011/layout/CircleProcess"/>
    <dgm:cxn modelId="{62043D1A-F5F5-4EAC-B3AA-16245D463B9A}" type="presOf" srcId="{37A5220F-B1CF-45A2-AC79-9DC1B3601EC0}" destId="{71512736-1553-4767-A4A6-D5C98FEF989F}" srcOrd="0" destOrd="0" presId="urn:microsoft.com/office/officeart/2011/layout/CircleProcess"/>
    <dgm:cxn modelId="{FFFCD41A-4D1B-47C5-A841-A50C98564AD7}" srcId="{B53596A6-2861-4C6D-9509-7D98E8616612}" destId="{25F6F8BC-64FD-4019-AA85-47F911109DF7}" srcOrd="2" destOrd="0" parTransId="{1112BE44-6B21-4D29-9C57-D39E3386552F}" sibTransId="{0AD22B96-BB71-465F-B866-6BA4B3188996}"/>
    <dgm:cxn modelId="{2340CB24-BB14-48E9-97DC-2E1F8BEDA091}" srcId="{B53596A6-2861-4C6D-9509-7D98E8616612}" destId="{37A5220F-B1CF-45A2-AC79-9DC1B3601EC0}" srcOrd="5" destOrd="0" parTransId="{ECA48445-E52B-4079-9704-845A51AE97C3}" sibTransId="{0025A880-8AB5-474E-B471-8E446D94197E}"/>
    <dgm:cxn modelId="{512EAF27-75B8-4E0A-B158-413C3E6DFC65}" type="presOf" srcId="{B53596A6-2861-4C6D-9509-7D98E8616612}" destId="{76D98A60-2659-4092-9F0B-13D395212540}" srcOrd="0" destOrd="0" presId="urn:microsoft.com/office/officeart/2011/layout/CircleProcess"/>
    <dgm:cxn modelId="{5ACAC627-610A-4590-9229-D3AD4E9A0DFC}" type="presOf" srcId="{DC9AB34A-2887-47FF-A15A-94F4073BF34D}" destId="{6BA6868B-D4D6-469C-A658-8B3E3856AE58}" srcOrd="1" destOrd="0" presId="urn:microsoft.com/office/officeart/2011/layout/CircleProcess"/>
    <dgm:cxn modelId="{93ACC42A-3E26-41DC-8031-2C44F79C51FB}" type="presOf" srcId="{34D17141-766F-4CA3-AFF0-C80220486AB0}" destId="{6D60BE5A-7FE9-4479-940D-2283405CFB9B}" srcOrd="0" destOrd="0" presId="urn:microsoft.com/office/officeart/2011/layout/CircleProcess"/>
    <dgm:cxn modelId="{83F1B72E-5CCF-425E-ACB7-CD3BDEEE6EDC}" type="presOf" srcId="{37A5220F-B1CF-45A2-AC79-9DC1B3601EC0}" destId="{48FCF31D-1225-4B27-971F-8A61328B60C4}" srcOrd="1" destOrd="0" presId="urn:microsoft.com/office/officeart/2011/layout/CircleProcess"/>
    <dgm:cxn modelId="{EDBB665D-9786-49EC-BC20-8CED43E11954}" type="presOf" srcId="{25F6F8BC-64FD-4019-AA85-47F911109DF7}" destId="{71FE0826-E861-4CF4-8935-0C5555DF138B}" srcOrd="1" destOrd="0" presId="urn:microsoft.com/office/officeart/2011/layout/CircleProcess"/>
    <dgm:cxn modelId="{1EF65E4B-5B61-4C46-BE97-A8DBAED25C6D}" type="presOf" srcId="{8E51C172-8CFC-4086-9E77-71DDBA06EE31}" destId="{0A1133B0-3192-4C66-A47D-F6271BAF6966}" srcOrd="1" destOrd="0" presId="urn:microsoft.com/office/officeart/2011/layout/CircleProcess"/>
    <dgm:cxn modelId="{1AFE047C-0F23-426F-A5C5-2D198CC4916B}" type="presOf" srcId="{8E51C172-8CFC-4086-9E77-71DDBA06EE31}" destId="{31E71515-17D7-46DF-90DB-E71EABB45A6B}" srcOrd="0" destOrd="0" presId="urn:microsoft.com/office/officeart/2011/layout/CircleProcess"/>
    <dgm:cxn modelId="{068FE186-23A8-4DDC-85AE-9EEB1AB9120D}" type="presOf" srcId="{34D17141-766F-4CA3-AFF0-C80220486AB0}" destId="{E0C07FE0-74EF-426C-91BF-F432651EEFB3}" srcOrd="1" destOrd="0" presId="urn:microsoft.com/office/officeart/2011/layout/CircleProcess"/>
    <dgm:cxn modelId="{6ACEEAA1-5058-401D-A47F-1167B283A94F}" srcId="{B53596A6-2861-4C6D-9509-7D98E8616612}" destId="{DC9AB34A-2887-47FF-A15A-94F4073BF34D}" srcOrd="0" destOrd="0" parTransId="{3F7A1CA6-476D-436D-A8B7-1A1FB6B69AD3}" sibTransId="{F8E8E5F2-BDF4-4EC4-A5F5-F389F3CBEC5B}"/>
    <dgm:cxn modelId="{68B904AC-69B0-443C-B361-9EEA150ADC9C}" srcId="{B53596A6-2861-4C6D-9509-7D98E8616612}" destId="{34D17141-766F-4CA3-AFF0-C80220486AB0}" srcOrd="3" destOrd="0" parTransId="{6DE09348-2948-447C-A5BA-41851CA214FB}" sibTransId="{C2282B1B-168C-41AB-93D8-EE579928EE16}"/>
    <dgm:cxn modelId="{424691B7-F2AC-45BA-8631-F51C7FF1B85F}" type="presOf" srcId="{25F6F8BC-64FD-4019-AA85-47F911109DF7}" destId="{1FF19E18-A96A-46EE-9074-DF0D0FB854B1}" srcOrd="0" destOrd="0" presId="urn:microsoft.com/office/officeart/2011/layout/CircleProcess"/>
    <dgm:cxn modelId="{7A7067CD-7A28-49BF-85C0-0D2F326ABFE4}" srcId="{B53596A6-2861-4C6D-9509-7D98E8616612}" destId="{EEE1DF8F-4671-4C37-959D-0128C50A47D8}" srcOrd="6" destOrd="0" parTransId="{4DCE9941-9994-4968-A1F4-5A8EC794D88A}" sibTransId="{A1A1EF5C-3449-465E-8D16-A72FFF184331}"/>
    <dgm:cxn modelId="{7F398CD2-3B04-4E03-A73F-8BB86D17FA34}" type="presOf" srcId="{74F72A65-E66C-4976-8684-B78F7EAB5022}" destId="{B78921F5-6652-45AD-B5C7-98DF2C0D0774}" srcOrd="1" destOrd="0" presId="urn:microsoft.com/office/officeart/2011/layout/CircleProcess"/>
    <dgm:cxn modelId="{4E3647D7-DA39-4A30-AE86-A237B4A34F4F}" type="presOf" srcId="{EEE1DF8F-4671-4C37-959D-0128C50A47D8}" destId="{A678B47E-7EB6-4A77-BFCC-2F1C64F307F9}" srcOrd="1" destOrd="0" presId="urn:microsoft.com/office/officeart/2011/layout/CircleProcess"/>
    <dgm:cxn modelId="{2F4B01D8-6760-4830-B924-FE6F4C255986}" type="presOf" srcId="{74F72A65-E66C-4976-8684-B78F7EAB5022}" destId="{5CA43E73-78C8-4718-8B6B-4B8EB74D8171}" srcOrd="0" destOrd="0" presId="urn:microsoft.com/office/officeart/2011/layout/CircleProcess"/>
    <dgm:cxn modelId="{04D8DEEA-18A4-491F-BAB7-F2BE6436ECD3}" srcId="{B53596A6-2861-4C6D-9509-7D98E8616612}" destId="{8E51C172-8CFC-4086-9E77-71DDBA06EE31}" srcOrd="1" destOrd="0" parTransId="{2631A514-878A-4E0D-8C79-8937A6915E61}" sibTransId="{26BDD4AA-149C-4B6E-9653-011D05AEF76A}"/>
    <dgm:cxn modelId="{8C5E87FA-3A30-4E5D-B6C5-A825B9E3414B}" srcId="{B53596A6-2861-4C6D-9509-7D98E8616612}" destId="{74F72A65-E66C-4976-8684-B78F7EAB5022}" srcOrd="4" destOrd="0" parTransId="{52917E2A-5DB7-4A0F-99E7-0FF6AEE3CFBD}" sibTransId="{8E5C4A48-3854-457A-B87C-24FF777FB9A0}"/>
    <dgm:cxn modelId="{9A33FC2C-E57F-4272-BEAA-B379E955685E}" type="presParOf" srcId="{76D98A60-2659-4092-9F0B-13D395212540}" destId="{DA4E654E-ABC5-44D0-BCCF-29637164CCF3}" srcOrd="0" destOrd="0" presId="urn:microsoft.com/office/officeart/2011/layout/CircleProcess"/>
    <dgm:cxn modelId="{74590027-2631-43B3-8AAC-478E4EFFCBB7}" type="presParOf" srcId="{DA4E654E-ABC5-44D0-BCCF-29637164CCF3}" destId="{161ED9AE-E62D-4BEB-9BDF-3DB1BD0CA96F}" srcOrd="0" destOrd="0" presId="urn:microsoft.com/office/officeart/2011/layout/CircleProcess"/>
    <dgm:cxn modelId="{BA81765F-CB01-4EEE-89B6-F045D1A9BE93}" type="presParOf" srcId="{76D98A60-2659-4092-9F0B-13D395212540}" destId="{C34019C4-AC60-4304-B42A-D45734F364CF}" srcOrd="1" destOrd="0" presId="urn:microsoft.com/office/officeart/2011/layout/CircleProcess"/>
    <dgm:cxn modelId="{4139E135-30A6-42BE-A1D5-803829185986}" type="presParOf" srcId="{C34019C4-AC60-4304-B42A-D45734F364CF}" destId="{247486B3-72FF-45D1-941E-90D5D51B057D}" srcOrd="0" destOrd="0" presId="urn:microsoft.com/office/officeart/2011/layout/CircleProcess"/>
    <dgm:cxn modelId="{92851F10-E752-41A8-8442-544B99EDBCFA}" type="presParOf" srcId="{76D98A60-2659-4092-9F0B-13D395212540}" destId="{A678B47E-7EB6-4A77-BFCC-2F1C64F307F9}" srcOrd="2" destOrd="0" presId="urn:microsoft.com/office/officeart/2011/layout/CircleProcess"/>
    <dgm:cxn modelId="{614AF07E-C4C3-46E0-A1E8-667C2C2C6ACB}" type="presParOf" srcId="{76D98A60-2659-4092-9F0B-13D395212540}" destId="{95D5A0A0-614D-43B1-AC7E-473D5BE2195B}" srcOrd="3" destOrd="0" presId="urn:microsoft.com/office/officeart/2011/layout/CircleProcess"/>
    <dgm:cxn modelId="{1634A1BC-86F3-4FAA-B075-0CD8B2B47B57}" type="presParOf" srcId="{95D5A0A0-614D-43B1-AC7E-473D5BE2195B}" destId="{0EEC497F-F48C-499E-A9C2-9DAC86D3165A}" srcOrd="0" destOrd="0" presId="urn:microsoft.com/office/officeart/2011/layout/CircleProcess"/>
    <dgm:cxn modelId="{B16F65CD-ADB3-488B-8F98-19A97B6C5BB9}" type="presParOf" srcId="{76D98A60-2659-4092-9F0B-13D395212540}" destId="{EE00B7B7-D2D6-40B5-B5CB-6B14D63C7127}" srcOrd="4" destOrd="0" presId="urn:microsoft.com/office/officeart/2011/layout/CircleProcess"/>
    <dgm:cxn modelId="{AEE4DC32-8D22-456E-A703-825600F47460}" type="presParOf" srcId="{EE00B7B7-D2D6-40B5-B5CB-6B14D63C7127}" destId="{71512736-1553-4767-A4A6-D5C98FEF989F}" srcOrd="0" destOrd="0" presId="urn:microsoft.com/office/officeart/2011/layout/CircleProcess"/>
    <dgm:cxn modelId="{509F232F-6EB0-4D8B-BF09-94E5AFCFD4BE}" type="presParOf" srcId="{76D98A60-2659-4092-9F0B-13D395212540}" destId="{48FCF31D-1225-4B27-971F-8A61328B60C4}" srcOrd="5" destOrd="0" presId="urn:microsoft.com/office/officeart/2011/layout/CircleProcess"/>
    <dgm:cxn modelId="{0D0F2EA2-3DCB-4792-88F8-C2278B7E88CC}" type="presParOf" srcId="{76D98A60-2659-4092-9F0B-13D395212540}" destId="{26F72AA8-D6A3-4930-9E0D-BC13B4AF365D}" srcOrd="6" destOrd="0" presId="urn:microsoft.com/office/officeart/2011/layout/CircleProcess"/>
    <dgm:cxn modelId="{220F7F54-914B-4679-9347-5ABEA84D19BE}" type="presParOf" srcId="{26F72AA8-D6A3-4930-9E0D-BC13B4AF365D}" destId="{EEDEE4C6-E24C-46FA-94E6-C76EAD762940}" srcOrd="0" destOrd="0" presId="urn:microsoft.com/office/officeart/2011/layout/CircleProcess"/>
    <dgm:cxn modelId="{9879BD8D-C944-45F4-BCB2-6D7316376E48}" type="presParOf" srcId="{76D98A60-2659-4092-9F0B-13D395212540}" destId="{D04CF5A0-EADC-4255-8B30-55515EBFCFAD}" srcOrd="7" destOrd="0" presId="urn:microsoft.com/office/officeart/2011/layout/CircleProcess"/>
    <dgm:cxn modelId="{4204A7E5-2A9B-4813-BD4D-6DE0A9E2A11B}" type="presParOf" srcId="{D04CF5A0-EADC-4255-8B30-55515EBFCFAD}" destId="{5CA43E73-78C8-4718-8B6B-4B8EB74D8171}" srcOrd="0" destOrd="0" presId="urn:microsoft.com/office/officeart/2011/layout/CircleProcess"/>
    <dgm:cxn modelId="{5CD2B6B5-85BF-459C-8BE4-16960D95E0CA}" type="presParOf" srcId="{76D98A60-2659-4092-9F0B-13D395212540}" destId="{B78921F5-6652-45AD-B5C7-98DF2C0D0774}" srcOrd="8" destOrd="0" presId="urn:microsoft.com/office/officeart/2011/layout/CircleProcess"/>
    <dgm:cxn modelId="{CD4E59B1-7376-4D97-BC4A-F3DC37D5E939}" type="presParOf" srcId="{76D98A60-2659-4092-9F0B-13D395212540}" destId="{6E43CE33-888C-4562-B43E-8B800F179887}" srcOrd="9" destOrd="0" presId="urn:microsoft.com/office/officeart/2011/layout/CircleProcess"/>
    <dgm:cxn modelId="{2BCA1594-3841-41EE-9658-F32219DB7EB9}" type="presParOf" srcId="{6E43CE33-888C-4562-B43E-8B800F179887}" destId="{EFAE9DA6-E86D-47E4-9A77-CD92E1505BC2}" srcOrd="0" destOrd="0" presId="urn:microsoft.com/office/officeart/2011/layout/CircleProcess"/>
    <dgm:cxn modelId="{ACE1F705-D4FB-445D-B38A-92DD706E0D77}" type="presParOf" srcId="{76D98A60-2659-4092-9F0B-13D395212540}" destId="{980D4647-861A-4B7E-9127-8BAB780BEE43}" srcOrd="10" destOrd="0" presId="urn:microsoft.com/office/officeart/2011/layout/CircleProcess"/>
    <dgm:cxn modelId="{42FB68C5-CD6B-4A4E-A8D0-D45AD95253EE}" type="presParOf" srcId="{980D4647-861A-4B7E-9127-8BAB780BEE43}" destId="{6D60BE5A-7FE9-4479-940D-2283405CFB9B}" srcOrd="0" destOrd="0" presId="urn:microsoft.com/office/officeart/2011/layout/CircleProcess"/>
    <dgm:cxn modelId="{2DDE78D6-BF06-4B72-94AF-598D5BE456C0}" type="presParOf" srcId="{76D98A60-2659-4092-9F0B-13D395212540}" destId="{E0C07FE0-74EF-426C-91BF-F432651EEFB3}" srcOrd="11" destOrd="0" presId="urn:microsoft.com/office/officeart/2011/layout/CircleProcess"/>
    <dgm:cxn modelId="{193D0049-22EB-49A7-A13F-1ED311190E40}" type="presParOf" srcId="{76D98A60-2659-4092-9F0B-13D395212540}" destId="{681D1A6A-82AB-4D4A-B566-DD8BAB6383A4}" srcOrd="12" destOrd="0" presId="urn:microsoft.com/office/officeart/2011/layout/CircleProcess"/>
    <dgm:cxn modelId="{A4F2988D-7063-42D0-A2F0-241615DDD4D3}" type="presParOf" srcId="{681D1A6A-82AB-4D4A-B566-DD8BAB6383A4}" destId="{78FF7754-A6C6-44CB-9F7B-5A3BA40D0E99}" srcOrd="0" destOrd="0" presId="urn:microsoft.com/office/officeart/2011/layout/CircleProcess"/>
    <dgm:cxn modelId="{E7FDCEA3-51FF-4D12-81B8-994C223E37A1}" type="presParOf" srcId="{76D98A60-2659-4092-9F0B-13D395212540}" destId="{40AB6912-5DE2-4BA1-81B4-829AA8649624}" srcOrd="13" destOrd="0" presId="urn:microsoft.com/office/officeart/2011/layout/CircleProcess"/>
    <dgm:cxn modelId="{76417E06-3CE1-4EFB-8BFA-AB6B0B6BD4B9}" type="presParOf" srcId="{40AB6912-5DE2-4BA1-81B4-829AA8649624}" destId="{1FF19E18-A96A-46EE-9074-DF0D0FB854B1}" srcOrd="0" destOrd="0" presId="urn:microsoft.com/office/officeart/2011/layout/CircleProcess"/>
    <dgm:cxn modelId="{CC8C15CE-25DE-4E71-BD52-59017D599FCA}" type="presParOf" srcId="{76D98A60-2659-4092-9F0B-13D395212540}" destId="{71FE0826-E861-4CF4-8935-0C5555DF138B}" srcOrd="14" destOrd="0" presId="urn:microsoft.com/office/officeart/2011/layout/CircleProcess"/>
    <dgm:cxn modelId="{87499B69-2FC3-4D09-9956-8A0967B0D0F7}" type="presParOf" srcId="{76D98A60-2659-4092-9F0B-13D395212540}" destId="{72D640D7-203C-44FA-BAF3-EBB6EC80DCCE}" srcOrd="15" destOrd="0" presId="urn:microsoft.com/office/officeart/2011/layout/CircleProcess"/>
    <dgm:cxn modelId="{633EFCAB-BB59-4208-A553-9C3EEECF0028}" type="presParOf" srcId="{72D640D7-203C-44FA-BAF3-EBB6EC80DCCE}" destId="{F1074E12-398B-47D2-AFEC-70281EAF519F}" srcOrd="0" destOrd="0" presId="urn:microsoft.com/office/officeart/2011/layout/CircleProcess"/>
    <dgm:cxn modelId="{2F79BF19-3737-4A86-9758-6756E47D6B26}" type="presParOf" srcId="{76D98A60-2659-4092-9F0B-13D395212540}" destId="{D8A9905C-2B1B-4E73-9088-C976EC5F95E6}" srcOrd="16" destOrd="0" presId="urn:microsoft.com/office/officeart/2011/layout/CircleProcess"/>
    <dgm:cxn modelId="{B2B5C44B-C343-4D9E-BA8C-510E86AE6535}" type="presParOf" srcId="{D8A9905C-2B1B-4E73-9088-C976EC5F95E6}" destId="{31E71515-17D7-46DF-90DB-E71EABB45A6B}" srcOrd="0" destOrd="0" presId="urn:microsoft.com/office/officeart/2011/layout/CircleProcess"/>
    <dgm:cxn modelId="{635D1676-7786-40D9-BF06-D7A863864E37}" type="presParOf" srcId="{76D98A60-2659-4092-9F0B-13D395212540}" destId="{0A1133B0-3192-4C66-A47D-F6271BAF6966}" srcOrd="17" destOrd="0" presId="urn:microsoft.com/office/officeart/2011/layout/CircleProcess"/>
    <dgm:cxn modelId="{12696A14-31C3-40BB-A1B4-F0807064F15E}" type="presParOf" srcId="{76D98A60-2659-4092-9F0B-13D395212540}" destId="{74945B99-FF28-4550-B01B-19581942F384}" srcOrd="18" destOrd="0" presId="urn:microsoft.com/office/officeart/2011/layout/CircleProcess"/>
    <dgm:cxn modelId="{36871234-4A58-49D4-98B2-1FB6A25E8B24}" type="presParOf" srcId="{74945B99-FF28-4550-B01B-19581942F384}" destId="{2F201841-267D-4B56-8A18-EB3DBB5A660A}" srcOrd="0" destOrd="0" presId="urn:microsoft.com/office/officeart/2011/layout/CircleProcess"/>
    <dgm:cxn modelId="{832095AA-671B-4740-99D8-18E4F1A3BE1A}" type="presParOf" srcId="{76D98A60-2659-4092-9F0B-13D395212540}" destId="{00BC8AFE-4E1A-4F94-BA05-47527F33AC30}" srcOrd="19" destOrd="0" presId="urn:microsoft.com/office/officeart/2011/layout/CircleProcess"/>
    <dgm:cxn modelId="{6BCEF6C2-FCA9-4FA8-8F38-284252F1C3A1}" type="presParOf" srcId="{00BC8AFE-4E1A-4F94-BA05-47527F33AC30}" destId="{5C7B49B9-1F9B-4AD0-8852-5E1AA314B6DD}" srcOrd="0" destOrd="0" presId="urn:microsoft.com/office/officeart/2011/layout/CircleProcess"/>
    <dgm:cxn modelId="{C739586B-B577-4079-B012-3F74E7C061A4}" type="presParOf" srcId="{76D98A60-2659-4092-9F0B-13D395212540}" destId="{6BA6868B-D4D6-469C-A658-8B3E3856AE58}" srcOrd="2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EF17654-78F5-4243-B685-9C5AA8EDF77B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BAEA159-A34B-40D8-B405-1916E443E09C}">
      <dgm:prSet/>
      <dgm:spPr/>
      <dgm:t>
        <a:bodyPr/>
        <a:lstStyle/>
        <a:p>
          <a:r>
            <a:rPr lang="en-US" b="0" dirty="0"/>
            <a:t>Topological over geographic</a:t>
          </a:r>
          <a:r>
            <a:rPr lang="en-NL" b="0" dirty="0"/>
            <a:t>al</a:t>
          </a:r>
          <a:endParaRPr lang="en-US" dirty="0"/>
        </a:p>
      </dgm:t>
    </dgm:pt>
    <dgm:pt modelId="{3FC10528-C471-402D-A8BA-40B8B31CFFAA}" type="parTrans" cxnId="{0880EE00-14BA-4204-8E35-CF7DD91C46C6}">
      <dgm:prSet/>
      <dgm:spPr/>
      <dgm:t>
        <a:bodyPr/>
        <a:lstStyle/>
        <a:p>
          <a:endParaRPr lang="en-US"/>
        </a:p>
      </dgm:t>
    </dgm:pt>
    <dgm:pt modelId="{8AE76705-5F7A-4FC6-9E24-2A7CAD74DEE9}" type="sibTrans" cxnId="{0880EE00-14BA-4204-8E35-CF7DD91C46C6}">
      <dgm:prSet/>
      <dgm:spPr/>
      <dgm:t>
        <a:bodyPr/>
        <a:lstStyle/>
        <a:p>
          <a:endParaRPr lang="en-US"/>
        </a:p>
      </dgm:t>
    </dgm:pt>
    <dgm:pt modelId="{01AD3B50-FF03-43D9-9E57-001BCD8EB4E2}">
      <dgm:prSet/>
      <dgm:spPr/>
      <dgm:t>
        <a:bodyPr/>
        <a:lstStyle/>
        <a:p>
          <a:r>
            <a:rPr lang="en-US" dirty="0"/>
            <a:t>Line parameters from standard types</a:t>
          </a:r>
        </a:p>
      </dgm:t>
    </dgm:pt>
    <dgm:pt modelId="{113AD9F5-7247-441C-841A-19CEB8BD3C8F}" type="parTrans" cxnId="{CA4DDFBB-1132-424B-8C32-3A26657B86A3}">
      <dgm:prSet/>
      <dgm:spPr/>
      <dgm:t>
        <a:bodyPr/>
        <a:lstStyle/>
        <a:p>
          <a:endParaRPr lang="en-US"/>
        </a:p>
      </dgm:t>
    </dgm:pt>
    <dgm:pt modelId="{2E8C20C4-E0FA-4A7C-BB6E-E734393567C2}" type="sibTrans" cxnId="{CA4DDFBB-1132-424B-8C32-3A26657B86A3}">
      <dgm:prSet/>
      <dgm:spPr/>
      <dgm:t>
        <a:bodyPr/>
        <a:lstStyle/>
        <a:p>
          <a:endParaRPr lang="en-US"/>
        </a:p>
      </dgm:t>
    </dgm:pt>
    <dgm:pt modelId="{F2F623B6-E029-4BE0-A883-AEBBD9089CA7}">
      <dgm:prSet/>
      <dgm:spPr/>
      <dgm:t>
        <a:bodyPr/>
        <a:lstStyle/>
        <a:p>
          <a:r>
            <a:rPr lang="en-US" b="0" dirty="0"/>
            <a:t>Transformers derived</a:t>
          </a:r>
          <a:endParaRPr lang="en-US" dirty="0"/>
        </a:p>
      </dgm:t>
    </dgm:pt>
    <dgm:pt modelId="{5E32039D-0690-4BAC-B1BB-6C9CE2895C53}" type="parTrans" cxnId="{DC7794BC-A6F8-45ED-9055-6DA35EC738CA}">
      <dgm:prSet/>
      <dgm:spPr/>
      <dgm:t>
        <a:bodyPr/>
        <a:lstStyle/>
        <a:p>
          <a:endParaRPr lang="en-US"/>
        </a:p>
      </dgm:t>
    </dgm:pt>
    <dgm:pt modelId="{5136A465-6FCB-4E1D-968C-8992191D87A8}" type="sibTrans" cxnId="{DC7794BC-A6F8-45ED-9055-6DA35EC738CA}">
      <dgm:prSet/>
      <dgm:spPr/>
      <dgm:t>
        <a:bodyPr/>
        <a:lstStyle/>
        <a:p>
          <a:endParaRPr lang="en-US"/>
        </a:p>
      </dgm:t>
    </dgm:pt>
    <dgm:pt modelId="{52E4458D-41C1-4F35-A47B-F281A816E348}">
      <dgm:prSet/>
      <dgm:spPr/>
      <dgm:t>
        <a:bodyPr/>
        <a:lstStyle/>
        <a:p>
          <a:r>
            <a:rPr lang="en-US" dirty="0"/>
            <a:t>Capacity unknown</a:t>
          </a:r>
        </a:p>
      </dgm:t>
    </dgm:pt>
    <dgm:pt modelId="{21238F83-5CC6-404E-B691-B78A2FABC7E3}" type="parTrans" cxnId="{CCE255E1-B5EA-4EE0-A315-83637FF65D2A}">
      <dgm:prSet/>
      <dgm:spPr/>
      <dgm:t>
        <a:bodyPr/>
        <a:lstStyle/>
        <a:p>
          <a:endParaRPr lang="en-US"/>
        </a:p>
      </dgm:t>
    </dgm:pt>
    <dgm:pt modelId="{B11AACB5-9D86-4638-962E-139B92BC8A82}" type="sibTrans" cxnId="{CCE255E1-B5EA-4EE0-A315-83637FF65D2A}">
      <dgm:prSet/>
      <dgm:spPr/>
      <dgm:t>
        <a:bodyPr/>
        <a:lstStyle/>
        <a:p>
          <a:endParaRPr lang="en-US"/>
        </a:p>
      </dgm:t>
    </dgm:pt>
    <dgm:pt modelId="{9C4D9941-E58A-4B3E-BABD-80EB84DF1B83}">
      <dgm:prSet/>
      <dgm:spPr/>
      <dgm:t>
        <a:bodyPr/>
        <a:lstStyle/>
        <a:p>
          <a:r>
            <a:rPr lang="en-US" b="0" dirty="0"/>
            <a:t>Voltage level </a:t>
          </a:r>
          <a:br>
            <a:rPr lang="en-US" b="0" dirty="0"/>
          </a:br>
          <a:r>
            <a:rPr lang="en-US" b="0" dirty="0"/>
            <a:t>(400 kV </a:t>
          </a:r>
          <a:r>
            <a:rPr lang="en-US" b="0" dirty="0">
              <a:sym typeface="Wingdings" panose="05000000000000000000" pitchFamily="2" charset="2"/>
            </a:rPr>
            <a:t></a:t>
          </a:r>
          <a:r>
            <a:rPr lang="en-US" b="0" dirty="0"/>
            <a:t> 380 kV)</a:t>
          </a:r>
          <a:endParaRPr lang="en-US" dirty="0"/>
        </a:p>
      </dgm:t>
    </dgm:pt>
    <dgm:pt modelId="{AB2C2514-A994-42F5-9B9D-C9C7D7E801FF}" type="parTrans" cxnId="{6A26D009-B882-4788-98FC-18CE1E8169BF}">
      <dgm:prSet/>
      <dgm:spPr/>
      <dgm:t>
        <a:bodyPr/>
        <a:lstStyle/>
        <a:p>
          <a:endParaRPr lang="en-US"/>
        </a:p>
      </dgm:t>
    </dgm:pt>
    <dgm:pt modelId="{327A29EA-F4C9-4996-9C3A-A7B8EAA6F659}" type="sibTrans" cxnId="{6A26D009-B882-4788-98FC-18CE1E8169BF}">
      <dgm:prSet/>
      <dgm:spPr/>
      <dgm:t>
        <a:bodyPr/>
        <a:lstStyle/>
        <a:p>
          <a:endParaRPr lang="en-US"/>
        </a:p>
      </dgm:t>
    </dgm:pt>
    <dgm:pt modelId="{2BE24BAF-561C-46FF-8D53-440FA5389C4F}">
      <dgm:prSet/>
      <dgm:spPr/>
      <dgm:t>
        <a:bodyPr/>
        <a:lstStyle/>
        <a:p>
          <a:r>
            <a:rPr lang="en-US" b="0" dirty="0"/>
            <a:t>Reactive compensation</a:t>
          </a:r>
          <a:br>
            <a:rPr lang="en-US" b="0" dirty="0"/>
          </a:br>
          <a:r>
            <a:rPr lang="en-US" b="0" dirty="0"/>
            <a:t>missing</a:t>
          </a:r>
          <a:endParaRPr lang="en-US" dirty="0"/>
        </a:p>
      </dgm:t>
    </dgm:pt>
    <dgm:pt modelId="{5E82EA35-86A5-4923-B6C3-4F4144856D72}" type="sibTrans" cxnId="{C340CAE7-D4A2-4EAE-A2D1-5D5A86F315A1}">
      <dgm:prSet/>
      <dgm:spPr/>
      <dgm:t>
        <a:bodyPr/>
        <a:lstStyle/>
        <a:p>
          <a:endParaRPr lang="en-US"/>
        </a:p>
      </dgm:t>
    </dgm:pt>
    <dgm:pt modelId="{7E42A3BD-27CA-44EB-97DF-EF865D483434}" type="parTrans" cxnId="{C340CAE7-D4A2-4EAE-A2D1-5D5A86F315A1}">
      <dgm:prSet/>
      <dgm:spPr/>
      <dgm:t>
        <a:bodyPr/>
        <a:lstStyle/>
        <a:p>
          <a:endParaRPr lang="en-US"/>
        </a:p>
      </dgm:t>
    </dgm:pt>
    <dgm:pt modelId="{4F23A970-BDCC-4499-93BC-A327B4FCFB6D}" type="pres">
      <dgm:prSet presAssocID="{7EF17654-78F5-4243-B685-9C5AA8EDF77B}" presName="linearFlow" presStyleCnt="0">
        <dgm:presLayoutVars>
          <dgm:dir/>
          <dgm:resizeHandles val="exact"/>
        </dgm:presLayoutVars>
      </dgm:prSet>
      <dgm:spPr/>
    </dgm:pt>
    <dgm:pt modelId="{BC614AD1-E048-4A60-BA99-FA11D38ABEE7}" type="pres">
      <dgm:prSet presAssocID="{6BAEA159-A34B-40D8-B405-1916E443E09C}" presName="composite" presStyleCnt="0"/>
      <dgm:spPr/>
    </dgm:pt>
    <dgm:pt modelId="{F4BF5734-AB4C-4928-BC10-2381852D7218}" type="pres">
      <dgm:prSet presAssocID="{6BAEA159-A34B-40D8-B405-1916E443E09C}" presName="imgShp" presStyleLbl="fgImgPlace1" presStyleIdx="0" presStyleCnt="5"/>
      <dgm:spPr>
        <a:blipFill dpi="0" rotWithShape="1">
          <a:blip xmlns:r="http://schemas.openxmlformats.org/officeDocument/2006/relationships" r:embed="rId1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: Africa and Europe with solid fill"/>
        </a:ext>
      </dgm:extLst>
    </dgm:pt>
    <dgm:pt modelId="{B6CF6584-DBD2-4500-9D90-F81EC0CFD500}" type="pres">
      <dgm:prSet presAssocID="{6BAEA159-A34B-40D8-B405-1916E443E09C}" presName="txShp" presStyleLbl="node1" presStyleIdx="0" presStyleCnt="5">
        <dgm:presLayoutVars>
          <dgm:bulletEnabled val="1"/>
        </dgm:presLayoutVars>
      </dgm:prSet>
      <dgm:spPr/>
    </dgm:pt>
    <dgm:pt modelId="{45530635-F6A9-4C92-9A62-04724B9BF350}" type="pres">
      <dgm:prSet presAssocID="{8AE76705-5F7A-4FC6-9E24-2A7CAD74DEE9}" presName="spacing" presStyleCnt="0"/>
      <dgm:spPr/>
    </dgm:pt>
    <dgm:pt modelId="{52973C61-2E32-4649-8412-326596DCBAF1}" type="pres">
      <dgm:prSet presAssocID="{01AD3B50-FF03-43D9-9E57-001BCD8EB4E2}" presName="composite" presStyleCnt="0"/>
      <dgm:spPr/>
    </dgm:pt>
    <dgm:pt modelId="{AE12C746-CB9D-4581-A96B-F6BC5CBD1274}" type="pres">
      <dgm:prSet presAssocID="{01AD3B50-FF03-43D9-9E57-001BCD8EB4E2}" presName="imgShp" presStyleLbl="fgImgPlace1" presStyleIdx="1" presStyleCnt="5"/>
      <dgm:spPr>
        <a:blipFill>
          <a:blip xmlns:r="http://schemas.openxmlformats.org/officeDocument/2006/relationships"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lectric Tower with solid fill"/>
        </a:ext>
      </dgm:extLst>
    </dgm:pt>
    <dgm:pt modelId="{A26EA1EF-81E1-49BD-92AC-008814C2E072}" type="pres">
      <dgm:prSet presAssocID="{01AD3B50-FF03-43D9-9E57-001BCD8EB4E2}" presName="txShp" presStyleLbl="node1" presStyleIdx="1" presStyleCnt="5">
        <dgm:presLayoutVars>
          <dgm:bulletEnabled val="1"/>
        </dgm:presLayoutVars>
      </dgm:prSet>
      <dgm:spPr/>
    </dgm:pt>
    <dgm:pt modelId="{723456B3-4629-44D6-AF7B-749175C1F024}" type="pres">
      <dgm:prSet presAssocID="{2E8C20C4-E0FA-4A7C-BB6E-E734393567C2}" presName="spacing" presStyleCnt="0"/>
      <dgm:spPr/>
    </dgm:pt>
    <dgm:pt modelId="{3D14140D-69B9-400B-BB03-20E49512B5F1}" type="pres">
      <dgm:prSet presAssocID="{9C4D9941-E58A-4B3E-BABD-80EB84DF1B83}" presName="composite" presStyleCnt="0"/>
      <dgm:spPr/>
    </dgm:pt>
    <dgm:pt modelId="{11C97F6A-81E8-43B1-907F-1DAD398D5CBF}" type="pres">
      <dgm:prSet presAssocID="{9C4D9941-E58A-4B3E-BABD-80EB84DF1B83}" presName="imgShp" presStyleLbl="fgImgPlace1" presStyleIdx="2" presStyleCnt="5"/>
      <dgm:spPr>
        <a:blipFill>
          <a:blip xmlns:r="http://schemas.openxmlformats.org/officeDocument/2006/relationships"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se with solid fill"/>
        </a:ext>
      </dgm:extLst>
    </dgm:pt>
    <dgm:pt modelId="{41A1B472-2ED6-4A61-AF45-1280D43022B2}" type="pres">
      <dgm:prSet presAssocID="{9C4D9941-E58A-4B3E-BABD-80EB84DF1B83}" presName="txShp" presStyleLbl="node1" presStyleIdx="2" presStyleCnt="5">
        <dgm:presLayoutVars>
          <dgm:bulletEnabled val="1"/>
        </dgm:presLayoutVars>
      </dgm:prSet>
      <dgm:spPr/>
    </dgm:pt>
    <dgm:pt modelId="{E5D0F721-3401-4314-B617-EAAFB79C5233}" type="pres">
      <dgm:prSet presAssocID="{327A29EA-F4C9-4996-9C3A-A7B8EAA6F659}" presName="spacing" presStyleCnt="0"/>
      <dgm:spPr/>
    </dgm:pt>
    <dgm:pt modelId="{CB3DE05C-2ECD-487A-8715-283C5DE27B09}" type="pres">
      <dgm:prSet presAssocID="{2BE24BAF-561C-46FF-8D53-440FA5389C4F}" presName="composite" presStyleCnt="0"/>
      <dgm:spPr/>
    </dgm:pt>
    <dgm:pt modelId="{FDC9E812-528F-4403-A94F-A96D33B98D81}" type="pres">
      <dgm:prSet presAssocID="{2BE24BAF-561C-46FF-8D53-440FA5389C4F}" presName="imgShp" presStyleLbl="fgImgPlace1" presStyleIdx="3" presStyleCnt="5"/>
      <dgm:spPr>
        <a:blipFill>
          <a:blip xmlns:r="http://schemas.openxmlformats.org/officeDocument/2006/relationships" r:embed="rId7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 Mark with solid fill"/>
        </a:ext>
      </dgm:extLst>
    </dgm:pt>
    <dgm:pt modelId="{72C9DFE4-6691-4F33-8B4F-512352449F4F}" type="pres">
      <dgm:prSet presAssocID="{2BE24BAF-561C-46FF-8D53-440FA5389C4F}" presName="txShp" presStyleLbl="node1" presStyleIdx="3" presStyleCnt="5">
        <dgm:presLayoutVars>
          <dgm:bulletEnabled val="1"/>
        </dgm:presLayoutVars>
      </dgm:prSet>
      <dgm:spPr/>
    </dgm:pt>
    <dgm:pt modelId="{46EBEC68-345A-48BC-BBA1-44EF70F711F6}" type="pres">
      <dgm:prSet presAssocID="{5E82EA35-86A5-4923-B6C3-4F4144856D72}" presName="spacing" presStyleCnt="0"/>
      <dgm:spPr/>
    </dgm:pt>
    <dgm:pt modelId="{6C19FE26-6658-4A82-AD3D-A32C174F34CC}" type="pres">
      <dgm:prSet presAssocID="{F2F623B6-E029-4BE0-A883-AEBBD9089CA7}" presName="composite" presStyleCnt="0"/>
      <dgm:spPr/>
    </dgm:pt>
    <dgm:pt modelId="{8D4911E2-874D-45D3-8386-91AEA43BB905}" type="pres">
      <dgm:prSet presAssocID="{F2F623B6-E029-4BE0-A883-AEBBD9089CA7}" presName="imgShp" presStyleLbl="fgImgPlace1" presStyleIdx="4" presStyleCnt="5"/>
      <dgm:spPr>
        <a:blipFill rotWithShape="1">
          <a:blip xmlns:r="http://schemas.openxmlformats.org/officeDocument/2006/relationships" r:embed="rId9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lectric Tower with solid fill"/>
        </a:ext>
      </dgm:extLst>
    </dgm:pt>
    <dgm:pt modelId="{576AE6DF-8250-4AD9-9E4C-3A82DD113856}" type="pres">
      <dgm:prSet presAssocID="{F2F623B6-E029-4BE0-A883-AEBBD9089CA7}" presName="txShp" presStyleLbl="node1" presStyleIdx="4" presStyleCnt="5">
        <dgm:presLayoutVars>
          <dgm:bulletEnabled val="1"/>
        </dgm:presLayoutVars>
      </dgm:prSet>
      <dgm:spPr/>
    </dgm:pt>
  </dgm:ptLst>
  <dgm:cxnLst>
    <dgm:cxn modelId="{0880EE00-14BA-4204-8E35-CF7DD91C46C6}" srcId="{7EF17654-78F5-4243-B685-9C5AA8EDF77B}" destId="{6BAEA159-A34B-40D8-B405-1916E443E09C}" srcOrd="0" destOrd="0" parTransId="{3FC10528-C471-402D-A8BA-40B8B31CFFAA}" sibTransId="{8AE76705-5F7A-4FC6-9E24-2A7CAD74DEE9}"/>
    <dgm:cxn modelId="{6A26D009-B882-4788-98FC-18CE1E8169BF}" srcId="{7EF17654-78F5-4243-B685-9C5AA8EDF77B}" destId="{9C4D9941-E58A-4B3E-BABD-80EB84DF1B83}" srcOrd="2" destOrd="0" parTransId="{AB2C2514-A994-42F5-9B9D-C9C7D7E801FF}" sibTransId="{327A29EA-F4C9-4996-9C3A-A7B8EAA6F659}"/>
    <dgm:cxn modelId="{D6C0A234-5CB9-480D-8A67-D48DBC5F716C}" type="presOf" srcId="{01AD3B50-FF03-43D9-9E57-001BCD8EB4E2}" destId="{A26EA1EF-81E1-49BD-92AC-008814C2E072}" srcOrd="0" destOrd="0" presId="urn:microsoft.com/office/officeart/2005/8/layout/vList3"/>
    <dgm:cxn modelId="{1A8DC474-1B79-48F4-84B7-71F09A28B09A}" type="presOf" srcId="{6BAEA159-A34B-40D8-B405-1916E443E09C}" destId="{B6CF6584-DBD2-4500-9D90-F81EC0CFD500}" srcOrd="0" destOrd="0" presId="urn:microsoft.com/office/officeart/2005/8/layout/vList3"/>
    <dgm:cxn modelId="{8EA5F38C-D77B-4EBE-9111-5A611A4341BD}" type="presOf" srcId="{7EF17654-78F5-4243-B685-9C5AA8EDF77B}" destId="{4F23A970-BDCC-4499-93BC-A327B4FCFB6D}" srcOrd="0" destOrd="0" presId="urn:microsoft.com/office/officeart/2005/8/layout/vList3"/>
    <dgm:cxn modelId="{7D2FAF97-60F8-480F-91D7-3F850DAC4121}" type="presOf" srcId="{52E4458D-41C1-4F35-A47B-F281A816E348}" destId="{576AE6DF-8250-4AD9-9E4C-3A82DD113856}" srcOrd="0" destOrd="1" presId="urn:microsoft.com/office/officeart/2005/8/layout/vList3"/>
    <dgm:cxn modelId="{2D047A99-67D5-4930-AB72-55DE211AAF0E}" type="presOf" srcId="{F2F623B6-E029-4BE0-A883-AEBBD9089CA7}" destId="{576AE6DF-8250-4AD9-9E4C-3A82DD113856}" srcOrd="0" destOrd="0" presId="urn:microsoft.com/office/officeart/2005/8/layout/vList3"/>
    <dgm:cxn modelId="{CA4DDFBB-1132-424B-8C32-3A26657B86A3}" srcId="{7EF17654-78F5-4243-B685-9C5AA8EDF77B}" destId="{01AD3B50-FF03-43D9-9E57-001BCD8EB4E2}" srcOrd="1" destOrd="0" parTransId="{113AD9F5-7247-441C-841A-19CEB8BD3C8F}" sibTransId="{2E8C20C4-E0FA-4A7C-BB6E-E734393567C2}"/>
    <dgm:cxn modelId="{DC7794BC-A6F8-45ED-9055-6DA35EC738CA}" srcId="{7EF17654-78F5-4243-B685-9C5AA8EDF77B}" destId="{F2F623B6-E029-4BE0-A883-AEBBD9089CA7}" srcOrd="4" destOrd="0" parTransId="{5E32039D-0690-4BAC-B1BB-6C9CE2895C53}" sibTransId="{5136A465-6FCB-4E1D-968C-8992191D87A8}"/>
    <dgm:cxn modelId="{47854FBF-77C4-4C93-AAAD-04A884981C64}" type="presOf" srcId="{9C4D9941-E58A-4B3E-BABD-80EB84DF1B83}" destId="{41A1B472-2ED6-4A61-AF45-1280D43022B2}" srcOrd="0" destOrd="0" presId="urn:microsoft.com/office/officeart/2005/8/layout/vList3"/>
    <dgm:cxn modelId="{CCE255E1-B5EA-4EE0-A315-83637FF65D2A}" srcId="{F2F623B6-E029-4BE0-A883-AEBBD9089CA7}" destId="{52E4458D-41C1-4F35-A47B-F281A816E348}" srcOrd="0" destOrd="0" parTransId="{21238F83-5CC6-404E-B691-B78A2FABC7E3}" sibTransId="{B11AACB5-9D86-4638-962E-139B92BC8A82}"/>
    <dgm:cxn modelId="{5FFEB1E3-5781-41B0-B1E3-BEA4E05FF207}" type="presOf" srcId="{2BE24BAF-561C-46FF-8D53-440FA5389C4F}" destId="{72C9DFE4-6691-4F33-8B4F-512352449F4F}" srcOrd="0" destOrd="0" presId="urn:microsoft.com/office/officeart/2005/8/layout/vList3"/>
    <dgm:cxn modelId="{C340CAE7-D4A2-4EAE-A2D1-5D5A86F315A1}" srcId="{7EF17654-78F5-4243-B685-9C5AA8EDF77B}" destId="{2BE24BAF-561C-46FF-8D53-440FA5389C4F}" srcOrd="3" destOrd="0" parTransId="{7E42A3BD-27CA-44EB-97DF-EF865D483434}" sibTransId="{5E82EA35-86A5-4923-B6C3-4F4144856D72}"/>
    <dgm:cxn modelId="{251C8FD4-59C6-41C9-B8E5-992D14235822}" type="presParOf" srcId="{4F23A970-BDCC-4499-93BC-A327B4FCFB6D}" destId="{BC614AD1-E048-4A60-BA99-FA11D38ABEE7}" srcOrd="0" destOrd="0" presId="urn:microsoft.com/office/officeart/2005/8/layout/vList3"/>
    <dgm:cxn modelId="{A15C78A2-96C2-42BE-A67E-4B10E9C43EF0}" type="presParOf" srcId="{BC614AD1-E048-4A60-BA99-FA11D38ABEE7}" destId="{F4BF5734-AB4C-4928-BC10-2381852D7218}" srcOrd="0" destOrd="0" presId="urn:microsoft.com/office/officeart/2005/8/layout/vList3"/>
    <dgm:cxn modelId="{40EDFFC7-3D21-42EF-B704-B32182D0C9CD}" type="presParOf" srcId="{BC614AD1-E048-4A60-BA99-FA11D38ABEE7}" destId="{B6CF6584-DBD2-4500-9D90-F81EC0CFD500}" srcOrd="1" destOrd="0" presId="urn:microsoft.com/office/officeart/2005/8/layout/vList3"/>
    <dgm:cxn modelId="{9B000537-807D-47EC-8B09-EF36B2836D45}" type="presParOf" srcId="{4F23A970-BDCC-4499-93BC-A327B4FCFB6D}" destId="{45530635-F6A9-4C92-9A62-04724B9BF350}" srcOrd="1" destOrd="0" presId="urn:microsoft.com/office/officeart/2005/8/layout/vList3"/>
    <dgm:cxn modelId="{A286462C-36DE-4AA2-89A7-FC8B1D98911B}" type="presParOf" srcId="{4F23A970-BDCC-4499-93BC-A327B4FCFB6D}" destId="{52973C61-2E32-4649-8412-326596DCBAF1}" srcOrd="2" destOrd="0" presId="urn:microsoft.com/office/officeart/2005/8/layout/vList3"/>
    <dgm:cxn modelId="{1C49B751-C153-4F96-8CC0-95CE0C67A007}" type="presParOf" srcId="{52973C61-2E32-4649-8412-326596DCBAF1}" destId="{AE12C746-CB9D-4581-A96B-F6BC5CBD1274}" srcOrd="0" destOrd="0" presId="urn:microsoft.com/office/officeart/2005/8/layout/vList3"/>
    <dgm:cxn modelId="{45652292-B2F0-4CF3-843B-E0F11D99EC51}" type="presParOf" srcId="{52973C61-2E32-4649-8412-326596DCBAF1}" destId="{A26EA1EF-81E1-49BD-92AC-008814C2E072}" srcOrd="1" destOrd="0" presId="urn:microsoft.com/office/officeart/2005/8/layout/vList3"/>
    <dgm:cxn modelId="{29EB9146-BB4F-4C29-8C3C-F582AA9148B0}" type="presParOf" srcId="{4F23A970-BDCC-4499-93BC-A327B4FCFB6D}" destId="{723456B3-4629-44D6-AF7B-749175C1F024}" srcOrd="3" destOrd="0" presId="urn:microsoft.com/office/officeart/2005/8/layout/vList3"/>
    <dgm:cxn modelId="{F13BD45B-3E40-4290-9353-E6891705FC3B}" type="presParOf" srcId="{4F23A970-BDCC-4499-93BC-A327B4FCFB6D}" destId="{3D14140D-69B9-400B-BB03-20E49512B5F1}" srcOrd="4" destOrd="0" presId="urn:microsoft.com/office/officeart/2005/8/layout/vList3"/>
    <dgm:cxn modelId="{6456C4CE-B130-4377-BE1A-D152DB7DE23E}" type="presParOf" srcId="{3D14140D-69B9-400B-BB03-20E49512B5F1}" destId="{11C97F6A-81E8-43B1-907F-1DAD398D5CBF}" srcOrd="0" destOrd="0" presId="urn:microsoft.com/office/officeart/2005/8/layout/vList3"/>
    <dgm:cxn modelId="{5EACE1E4-B7E1-4927-8EE7-9964F2B36E86}" type="presParOf" srcId="{3D14140D-69B9-400B-BB03-20E49512B5F1}" destId="{41A1B472-2ED6-4A61-AF45-1280D43022B2}" srcOrd="1" destOrd="0" presId="urn:microsoft.com/office/officeart/2005/8/layout/vList3"/>
    <dgm:cxn modelId="{A29C26B4-4854-4B8D-B2BC-DD678383AF6D}" type="presParOf" srcId="{4F23A970-BDCC-4499-93BC-A327B4FCFB6D}" destId="{E5D0F721-3401-4314-B617-EAAFB79C5233}" srcOrd="5" destOrd="0" presId="urn:microsoft.com/office/officeart/2005/8/layout/vList3"/>
    <dgm:cxn modelId="{3D5B348C-92AB-4A68-A711-F3108B884E64}" type="presParOf" srcId="{4F23A970-BDCC-4499-93BC-A327B4FCFB6D}" destId="{CB3DE05C-2ECD-487A-8715-283C5DE27B09}" srcOrd="6" destOrd="0" presId="urn:microsoft.com/office/officeart/2005/8/layout/vList3"/>
    <dgm:cxn modelId="{EC792FAD-DD08-4093-95E9-9E096784DCBE}" type="presParOf" srcId="{CB3DE05C-2ECD-487A-8715-283C5DE27B09}" destId="{FDC9E812-528F-4403-A94F-A96D33B98D81}" srcOrd="0" destOrd="0" presId="urn:microsoft.com/office/officeart/2005/8/layout/vList3"/>
    <dgm:cxn modelId="{9F4AC6F3-AF31-497C-9EEB-9E670B831889}" type="presParOf" srcId="{CB3DE05C-2ECD-487A-8715-283C5DE27B09}" destId="{72C9DFE4-6691-4F33-8B4F-512352449F4F}" srcOrd="1" destOrd="0" presId="urn:microsoft.com/office/officeart/2005/8/layout/vList3"/>
    <dgm:cxn modelId="{2CB52EDD-C5B5-4A20-A4E8-ABF73BBF2D9B}" type="presParOf" srcId="{4F23A970-BDCC-4499-93BC-A327B4FCFB6D}" destId="{46EBEC68-345A-48BC-BBA1-44EF70F711F6}" srcOrd="7" destOrd="0" presId="urn:microsoft.com/office/officeart/2005/8/layout/vList3"/>
    <dgm:cxn modelId="{DE818768-A489-4664-ACDB-4FC52B6EB38A}" type="presParOf" srcId="{4F23A970-BDCC-4499-93BC-A327B4FCFB6D}" destId="{6C19FE26-6658-4A82-AD3D-A32C174F34CC}" srcOrd="8" destOrd="0" presId="urn:microsoft.com/office/officeart/2005/8/layout/vList3"/>
    <dgm:cxn modelId="{CAA77585-E9A9-4E4F-AF66-9CD09D13C58A}" type="presParOf" srcId="{6C19FE26-6658-4A82-AD3D-A32C174F34CC}" destId="{8D4911E2-874D-45D3-8386-91AEA43BB905}" srcOrd="0" destOrd="0" presId="urn:microsoft.com/office/officeart/2005/8/layout/vList3"/>
    <dgm:cxn modelId="{49BD1432-A88A-4FCA-89F2-495DE0CE35BB}" type="presParOf" srcId="{6C19FE26-6658-4A82-AD3D-A32C174F34CC}" destId="{576AE6DF-8250-4AD9-9E4C-3A82DD11385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C9CBD2C-FBF2-48AB-B3FD-30B6906F16B2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C7EC955-A2F0-4D8C-A280-BB744309D893}">
      <dgm:prSet/>
      <dgm:spPr/>
      <dgm:t>
        <a:bodyPr/>
        <a:lstStyle/>
        <a:p>
          <a:r>
            <a:rPr lang="en-US" b="0" dirty="0"/>
            <a:t>Only global reliability score</a:t>
          </a:r>
          <a:endParaRPr lang="en-US" dirty="0"/>
        </a:p>
      </dgm:t>
    </dgm:pt>
    <dgm:pt modelId="{6C093F35-D280-4A0D-81B4-45F923F22943}" type="parTrans" cxnId="{1E816A21-B163-4B17-A697-E1796F16D791}">
      <dgm:prSet/>
      <dgm:spPr/>
      <dgm:t>
        <a:bodyPr/>
        <a:lstStyle/>
        <a:p>
          <a:endParaRPr lang="en-US"/>
        </a:p>
      </dgm:t>
    </dgm:pt>
    <dgm:pt modelId="{E2F19AF9-5F72-4798-9C39-EBCE47D2DE78}" type="sibTrans" cxnId="{1E816A21-B163-4B17-A697-E1796F16D791}">
      <dgm:prSet/>
      <dgm:spPr/>
      <dgm:t>
        <a:bodyPr/>
        <a:lstStyle/>
        <a:p>
          <a:endParaRPr lang="en-US"/>
        </a:p>
      </dgm:t>
    </dgm:pt>
    <dgm:pt modelId="{3E87688A-0499-4CB6-B985-969DB75E3757}">
      <dgm:prSet/>
      <dgm:spPr/>
      <dgm:t>
        <a:bodyPr/>
        <a:lstStyle/>
        <a:p>
          <a:r>
            <a:rPr lang="en-US" b="0" dirty="0"/>
            <a:t>Capacity change over years</a:t>
          </a:r>
          <a:endParaRPr lang="en-US" dirty="0"/>
        </a:p>
      </dgm:t>
    </dgm:pt>
    <dgm:pt modelId="{C849281F-4663-4BB1-BC4A-11871BC2D573}" type="parTrans" cxnId="{4942434E-7F5F-4041-97F3-2E6CEB2213C8}">
      <dgm:prSet/>
      <dgm:spPr/>
      <dgm:t>
        <a:bodyPr/>
        <a:lstStyle/>
        <a:p>
          <a:endParaRPr lang="en-US"/>
        </a:p>
      </dgm:t>
    </dgm:pt>
    <dgm:pt modelId="{73DD068A-9FE3-4203-9CC6-4B962A184BD3}" type="sibTrans" cxnId="{4942434E-7F5F-4041-97F3-2E6CEB2213C8}">
      <dgm:prSet/>
      <dgm:spPr/>
      <dgm:t>
        <a:bodyPr/>
        <a:lstStyle/>
        <a:p>
          <a:endParaRPr lang="en-US"/>
        </a:p>
      </dgm:t>
    </dgm:pt>
    <dgm:pt modelId="{8B4A282A-DD1A-4203-9EA4-7E54CD65E94A}">
      <dgm:prSet/>
      <dgm:spPr/>
      <dgm:t>
        <a:bodyPr/>
        <a:lstStyle/>
        <a:p>
          <a:r>
            <a:rPr lang="en-US" dirty="0"/>
            <a:t>Attached to closest LV bus</a:t>
          </a:r>
        </a:p>
      </dgm:t>
    </dgm:pt>
    <dgm:pt modelId="{477492F3-3E5C-438A-8F94-8D144631DADC}" type="parTrans" cxnId="{EE0B0D0F-03B9-4C83-88CF-8537C06501BF}">
      <dgm:prSet/>
      <dgm:spPr/>
      <dgm:t>
        <a:bodyPr/>
        <a:lstStyle/>
        <a:p>
          <a:endParaRPr lang="en-US"/>
        </a:p>
      </dgm:t>
    </dgm:pt>
    <dgm:pt modelId="{AD83695D-8A03-4511-884B-914083E19228}" type="sibTrans" cxnId="{EE0B0D0F-03B9-4C83-88CF-8537C06501BF}">
      <dgm:prSet/>
      <dgm:spPr/>
      <dgm:t>
        <a:bodyPr/>
        <a:lstStyle/>
        <a:p>
          <a:endParaRPr lang="en-US"/>
        </a:p>
      </dgm:t>
    </dgm:pt>
    <dgm:pt modelId="{08E5AA04-77DF-41EB-9DAD-EFF5409F395A}" type="pres">
      <dgm:prSet presAssocID="{1C9CBD2C-FBF2-48AB-B3FD-30B6906F16B2}" presName="linearFlow" presStyleCnt="0">
        <dgm:presLayoutVars>
          <dgm:dir/>
          <dgm:resizeHandles val="exact"/>
        </dgm:presLayoutVars>
      </dgm:prSet>
      <dgm:spPr/>
    </dgm:pt>
    <dgm:pt modelId="{6D3E4FE4-4206-4502-B5E1-FD85D0A0D7B9}" type="pres">
      <dgm:prSet presAssocID="{BC7EC955-A2F0-4D8C-A280-BB744309D893}" presName="composite" presStyleCnt="0"/>
      <dgm:spPr/>
    </dgm:pt>
    <dgm:pt modelId="{BB4B12BC-D81B-4291-B17F-1E4156F25D0B}" type="pres">
      <dgm:prSet presAssocID="{BC7EC955-A2F0-4D8C-A280-BB744309D893}" presName="imgShp" presStyleLbl="fgImgPlace1" presStyleIdx="0" presStyleCnt="3"/>
      <dgm:spPr>
        <a:blipFill>
          <a:blip xmlns:r="http://schemas.openxmlformats.org/officeDocument/2006/relationships" r:embed="rId1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iorities with solid fill"/>
        </a:ext>
      </dgm:extLst>
    </dgm:pt>
    <dgm:pt modelId="{9FB14E49-F180-4337-87D1-228EAAFE940A}" type="pres">
      <dgm:prSet presAssocID="{BC7EC955-A2F0-4D8C-A280-BB744309D893}" presName="txShp" presStyleLbl="node1" presStyleIdx="0" presStyleCnt="3">
        <dgm:presLayoutVars>
          <dgm:bulletEnabled val="1"/>
        </dgm:presLayoutVars>
      </dgm:prSet>
      <dgm:spPr/>
    </dgm:pt>
    <dgm:pt modelId="{78E2F685-D633-4338-ACF2-92AC99C45037}" type="pres">
      <dgm:prSet presAssocID="{E2F19AF9-5F72-4798-9C39-EBCE47D2DE78}" presName="spacing" presStyleCnt="0"/>
      <dgm:spPr/>
    </dgm:pt>
    <dgm:pt modelId="{63CB87B5-F31D-49E0-9E36-93F99883C4B4}" type="pres">
      <dgm:prSet presAssocID="{3E87688A-0499-4CB6-B985-969DB75E3757}" presName="composite" presStyleCnt="0"/>
      <dgm:spPr/>
    </dgm:pt>
    <dgm:pt modelId="{029DA25D-BA8A-425C-A6F5-722554804431}" type="pres">
      <dgm:prSet presAssocID="{3E87688A-0499-4CB6-B985-969DB75E3757}" presName="imgShp" presStyleLbl="fgImgPlace1" presStyleIdx="1" presStyleCnt="3"/>
      <dgm:spPr>
        <a:blipFill>
          <a:blip xmlns:r="http://schemas.openxmlformats.org/officeDocument/2006/relationships"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ily calendar with solid fill"/>
        </a:ext>
      </dgm:extLst>
    </dgm:pt>
    <dgm:pt modelId="{0D316C4F-599C-4B1A-B847-D582AD77E966}" type="pres">
      <dgm:prSet presAssocID="{3E87688A-0499-4CB6-B985-969DB75E3757}" presName="txShp" presStyleLbl="node1" presStyleIdx="1" presStyleCnt="3">
        <dgm:presLayoutVars>
          <dgm:bulletEnabled val="1"/>
        </dgm:presLayoutVars>
      </dgm:prSet>
      <dgm:spPr/>
    </dgm:pt>
    <dgm:pt modelId="{625B5CBF-18C3-4F58-B926-B3D9B3139703}" type="pres">
      <dgm:prSet presAssocID="{73DD068A-9FE3-4203-9CC6-4B962A184BD3}" presName="spacing" presStyleCnt="0"/>
      <dgm:spPr/>
    </dgm:pt>
    <dgm:pt modelId="{421FF3E4-B46E-4180-974F-23ADEEADED0C}" type="pres">
      <dgm:prSet presAssocID="{8B4A282A-DD1A-4203-9EA4-7E54CD65E94A}" presName="composite" presStyleCnt="0"/>
      <dgm:spPr/>
    </dgm:pt>
    <dgm:pt modelId="{A5A46EDE-A170-4698-895B-E327B46E513E}" type="pres">
      <dgm:prSet presAssocID="{8B4A282A-DD1A-4203-9EA4-7E54CD65E94A}" presName="imgShp" presStyleLbl="fgImgPlace1" presStyleIdx="2" presStyleCnt="3"/>
      <dgm:spPr>
        <a:blipFill>
          <a:blip xmlns:r="http://schemas.openxmlformats.org/officeDocument/2006/relationships"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nected with solid fill"/>
        </a:ext>
      </dgm:extLst>
    </dgm:pt>
    <dgm:pt modelId="{F3A82D9B-1BB2-4D69-8B6D-870113CCF5F6}" type="pres">
      <dgm:prSet presAssocID="{8B4A282A-DD1A-4203-9EA4-7E54CD65E94A}" presName="txShp" presStyleLbl="node1" presStyleIdx="2" presStyleCnt="3">
        <dgm:presLayoutVars>
          <dgm:bulletEnabled val="1"/>
        </dgm:presLayoutVars>
      </dgm:prSet>
      <dgm:spPr/>
    </dgm:pt>
  </dgm:ptLst>
  <dgm:cxnLst>
    <dgm:cxn modelId="{EE0B0D0F-03B9-4C83-88CF-8537C06501BF}" srcId="{1C9CBD2C-FBF2-48AB-B3FD-30B6906F16B2}" destId="{8B4A282A-DD1A-4203-9EA4-7E54CD65E94A}" srcOrd="2" destOrd="0" parTransId="{477492F3-3E5C-438A-8F94-8D144631DADC}" sibTransId="{AD83695D-8A03-4511-884B-914083E19228}"/>
    <dgm:cxn modelId="{1E816A21-B163-4B17-A697-E1796F16D791}" srcId="{1C9CBD2C-FBF2-48AB-B3FD-30B6906F16B2}" destId="{BC7EC955-A2F0-4D8C-A280-BB744309D893}" srcOrd="0" destOrd="0" parTransId="{6C093F35-D280-4A0D-81B4-45F923F22943}" sibTransId="{E2F19AF9-5F72-4798-9C39-EBCE47D2DE78}"/>
    <dgm:cxn modelId="{826E9126-912A-4327-A4F6-FF21B9C822C0}" type="presOf" srcId="{3E87688A-0499-4CB6-B985-969DB75E3757}" destId="{0D316C4F-599C-4B1A-B847-D582AD77E966}" srcOrd="0" destOrd="0" presId="urn:microsoft.com/office/officeart/2005/8/layout/vList3"/>
    <dgm:cxn modelId="{4942434E-7F5F-4041-97F3-2E6CEB2213C8}" srcId="{1C9CBD2C-FBF2-48AB-B3FD-30B6906F16B2}" destId="{3E87688A-0499-4CB6-B985-969DB75E3757}" srcOrd="1" destOrd="0" parTransId="{C849281F-4663-4BB1-BC4A-11871BC2D573}" sibTransId="{73DD068A-9FE3-4203-9CC6-4B962A184BD3}"/>
    <dgm:cxn modelId="{5E595E54-93CA-4D00-82FF-129A9CF22DA5}" type="presOf" srcId="{BC7EC955-A2F0-4D8C-A280-BB744309D893}" destId="{9FB14E49-F180-4337-87D1-228EAAFE940A}" srcOrd="0" destOrd="0" presId="urn:microsoft.com/office/officeart/2005/8/layout/vList3"/>
    <dgm:cxn modelId="{AC1801B0-9E31-467A-A870-8909A515DEE8}" type="presOf" srcId="{1C9CBD2C-FBF2-48AB-B3FD-30B6906F16B2}" destId="{08E5AA04-77DF-41EB-9DAD-EFF5409F395A}" srcOrd="0" destOrd="0" presId="urn:microsoft.com/office/officeart/2005/8/layout/vList3"/>
    <dgm:cxn modelId="{2C4047D0-3BFF-459C-9C15-E93FC25CF391}" type="presOf" srcId="{8B4A282A-DD1A-4203-9EA4-7E54CD65E94A}" destId="{F3A82D9B-1BB2-4D69-8B6D-870113CCF5F6}" srcOrd="0" destOrd="0" presId="urn:microsoft.com/office/officeart/2005/8/layout/vList3"/>
    <dgm:cxn modelId="{769125EC-04AD-421C-94F6-B8EF73BA56AA}" type="presParOf" srcId="{08E5AA04-77DF-41EB-9DAD-EFF5409F395A}" destId="{6D3E4FE4-4206-4502-B5E1-FD85D0A0D7B9}" srcOrd="0" destOrd="0" presId="urn:microsoft.com/office/officeart/2005/8/layout/vList3"/>
    <dgm:cxn modelId="{0B11BCCF-CDF1-4017-98B4-3544ED407C8F}" type="presParOf" srcId="{6D3E4FE4-4206-4502-B5E1-FD85D0A0D7B9}" destId="{BB4B12BC-D81B-4291-B17F-1E4156F25D0B}" srcOrd="0" destOrd="0" presId="urn:microsoft.com/office/officeart/2005/8/layout/vList3"/>
    <dgm:cxn modelId="{4ECA5170-1DE1-4676-B4C5-F0AEE16CFB1D}" type="presParOf" srcId="{6D3E4FE4-4206-4502-B5E1-FD85D0A0D7B9}" destId="{9FB14E49-F180-4337-87D1-228EAAFE940A}" srcOrd="1" destOrd="0" presId="urn:microsoft.com/office/officeart/2005/8/layout/vList3"/>
    <dgm:cxn modelId="{DF5C202C-4D0E-4FE3-903A-50003CEA7958}" type="presParOf" srcId="{08E5AA04-77DF-41EB-9DAD-EFF5409F395A}" destId="{78E2F685-D633-4338-ACF2-92AC99C45037}" srcOrd="1" destOrd="0" presId="urn:microsoft.com/office/officeart/2005/8/layout/vList3"/>
    <dgm:cxn modelId="{7AB8EDA9-B0D6-48F4-BAA1-C30FE0D8F217}" type="presParOf" srcId="{08E5AA04-77DF-41EB-9DAD-EFF5409F395A}" destId="{63CB87B5-F31D-49E0-9E36-93F99883C4B4}" srcOrd="2" destOrd="0" presId="urn:microsoft.com/office/officeart/2005/8/layout/vList3"/>
    <dgm:cxn modelId="{583B957A-D433-46C2-9862-0D94760C1502}" type="presParOf" srcId="{63CB87B5-F31D-49E0-9E36-93F99883C4B4}" destId="{029DA25D-BA8A-425C-A6F5-722554804431}" srcOrd="0" destOrd="0" presId="urn:microsoft.com/office/officeart/2005/8/layout/vList3"/>
    <dgm:cxn modelId="{6576996D-2BA6-45B7-8337-E74697404E19}" type="presParOf" srcId="{63CB87B5-F31D-49E0-9E36-93F99883C4B4}" destId="{0D316C4F-599C-4B1A-B847-D582AD77E966}" srcOrd="1" destOrd="0" presId="urn:microsoft.com/office/officeart/2005/8/layout/vList3"/>
    <dgm:cxn modelId="{BBEB7163-5FFB-428F-B19C-7BA537B30618}" type="presParOf" srcId="{08E5AA04-77DF-41EB-9DAD-EFF5409F395A}" destId="{625B5CBF-18C3-4F58-B926-B3D9B3139703}" srcOrd="3" destOrd="0" presId="urn:microsoft.com/office/officeart/2005/8/layout/vList3"/>
    <dgm:cxn modelId="{3A181589-EC63-4E00-82B1-11B94737778A}" type="presParOf" srcId="{08E5AA04-77DF-41EB-9DAD-EFF5409F395A}" destId="{421FF3E4-B46E-4180-974F-23ADEEADED0C}" srcOrd="4" destOrd="0" presId="urn:microsoft.com/office/officeart/2005/8/layout/vList3"/>
    <dgm:cxn modelId="{EC6E6250-E64D-4255-9637-C9E23DF94029}" type="presParOf" srcId="{421FF3E4-B46E-4180-974F-23ADEEADED0C}" destId="{A5A46EDE-A170-4698-895B-E327B46E513E}" srcOrd="0" destOrd="0" presId="urn:microsoft.com/office/officeart/2005/8/layout/vList3"/>
    <dgm:cxn modelId="{FA1D0090-B473-4F39-84CE-DB43E868855C}" type="presParOf" srcId="{421FF3E4-B46E-4180-974F-23ADEEADED0C}" destId="{F3A82D9B-1BB2-4D69-8B6D-870113CCF5F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4E4FFAB-15F9-49E7-83F5-57471F1CAB97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15687E-9E2A-4883-B852-4CB31AEA416A}">
      <dgm:prSet/>
      <dgm:spPr/>
      <dgm:t>
        <a:bodyPr/>
        <a:lstStyle/>
        <a:p>
          <a:r>
            <a:rPr lang="en-US" b="0"/>
            <a:t>Load distribution is approximated</a:t>
          </a:r>
          <a:endParaRPr lang="en-US"/>
        </a:p>
      </dgm:t>
    </dgm:pt>
    <dgm:pt modelId="{CF2D66F4-EA2E-4457-A20B-E01B29EEE7E0}" type="parTrans" cxnId="{66BC0B17-1E6E-47AA-AE2B-548F1A77E383}">
      <dgm:prSet/>
      <dgm:spPr/>
      <dgm:t>
        <a:bodyPr/>
        <a:lstStyle/>
        <a:p>
          <a:endParaRPr lang="en-US"/>
        </a:p>
      </dgm:t>
    </dgm:pt>
    <dgm:pt modelId="{23061610-66EB-469C-B7BE-E2A3CA3EB34D}" type="sibTrans" cxnId="{66BC0B17-1E6E-47AA-AE2B-548F1A77E383}">
      <dgm:prSet/>
      <dgm:spPr/>
      <dgm:t>
        <a:bodyPr/>
        <a:lstStyle/>
        <a:p>
          <a:endParaRPr lang="en-US"/>
        </a:p>
      </dgm:t>
    </dgm:pt>
    <dgm:pt modelId="{E8F6D121-0A96-4C2E-8FDB-1F7A198BFE10}">
      <dgm:prSet/>
      <dgm:spPr/>
      <dgm:t>
        <a:bodyPr/>
        <a:lstStyle/>
        <a:p>
          <a:r>
            <a:rPr lang="en-US" b="0" dirty="0"/>
            <a:t>Data per country</a:t>
          </a:r>
          <a:endParaRPr lang="en-US" dirty="0"/>
        </a:p>
      </dgm:t>
    </dgm:pt>
    <dgm:pt modelId="{EBC7AAEC-0FE8-40AA-8EAA-D273A2AC1177}" type="parTrans" cxnId="{9F0D2494-CEA0-42D8-945E-BBD925EDD841}">
      <dgm:prSet/>
      <dgm:spPr/>
      <dgm:t>
        <a:bodyPr/>
        <a:lstStyle/>
        <a:p>
          <a:endParaRPr lang="en-US"/>
        </a:p>
      </dgm:t>
    </dgm:pt>
    <dgm:pt modelId="{175ED313-3993-4DB4-83B9-616B956434CC}" type="sibTrans" cxnId="{9F0D2494-CEA0-42D8-945E-BBD925EDD841}">
      <dgm:prSet/>
      <dgm:spPr/>
      <dgm:t>
        <a:bodyPr/>
        <a:lstStyle/>
        <a:p>
          <a:endParaRPr lang="en-US"/>
        </a:p>
      </dgm:t>
    </dgm:pt>
    <dgm:pt modelId="{C7F5764A-8668-44AE-890C-EAC36C2484B6}">
      <dgm:prSet/>
      <dgm:spPr/>
      <dgm:t>
        <a:bodyPr/>
        <a:lstStyle/>
        <a:p>
          <a:r>
            <a:rPr lang="en-US" dirty="0"/>
            <a:t>Includes losses</a:t>
          </a:r>
        </a:p>
      </dgm:t>
    </dgm:pt>
    <dgm:pt modelId="{EDEB1319-576A-4A68-BE69-F6130FAB5895}" type="parTrans" cxnId="{2863E19D-369D-4674-8CB3-FBEFD511DECE}">
      <dgm:prSet/>
      <dgm:spPr/>
      <dgm:t>
        <a:bodyPr/>
        <a:lstStyle/>
        <a:p>
          <a:endParaRPr lang="en-US"/>
        </a:p>
      </dgm:t>
    </dgm:pt>
    <dgm:pt modelId="{80C8594F-CF6A-4864-8B90-AE0EB66BD18F}" type="sibTrans" cxnId="{2863E19D-369D-4674-8CB3-FBEFD511DECE}">
      <dgm:prSet/>
      <dgm:spPr/>
      <dgm:t>
        <a:bodyPr/>
        <a:lstStyle/>
        <a:p>
          <a:endParaRPr lang="en-US"/>
        </a:p>
      </dgm:t>
    </dgm:pt>
    <dgm:pt modelId="{B5BB8C11-8174-4949-B4E8-2438711C7862}" type="pres">
      <dgm:prSet presAssocID="{E4E4FFAB-15F9-49E7-83F5-57471F1CAB97}" presName="linearFlow" presStyleCnt="0">
        <dgm:presLayoutVars>
          <dgm:dir/>
          <dgm:resizeHandles val="exact"/>
        </dgm:presLayoutVars>
      </dgm:prSet>
      <dgm:spPr/>
    </dgm:pt>
    <dgm:pt modelId="{F7D9743E-4828-4B08-92E8-5A90DA13F5ED}" type="pres">
      <dgm:prSet presAssocID="{2415687E-9E2A-4883-B852-4CB31AEA416A}" presName="composite" presStyleCnt="0"/>
      <dgm:spPr/>
    </dgm:pt>
    <dgm:pt modelId="{465AE2DD-1A65-42DB-949F-AD171E198A24}" type="pres">
      <dgm:prSet presAssocID="{2415687E-9E2A-4883-B852-4CB31AEA416A}" presName="imgShp" presStyleLbl="fgImgPlace1" presStyleIdx="0" presStyleCnt="3"/>
      <dgm:spPr>
        <a:blipFill>
          <a:blip xmlns:r="http://schemas.openxmlformats.org/officeDocument/2006/relationships" r:embed="rId1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 with solid fill"/>
        </a:ext>
      </dgm:extLst>
    </dgm:pt>
    <dgm:pt modelId="{461092B8-2FC1-4224-9922-1EC0D5F38B8B}" type="pres">
      <dgm:prSet presAssocID="{2415687E-9E2A-4883-B852-4CB31AEA416A}" presName="txShp" presStyleLbl="node1" presStyleIdx="0" presStyleCnt="3">
        <dgm:presLayoutVars>
          <dgm:bulletEnabled val="1"/>
        </dgm:presLayoutVars>
      </dgm:prSet>
      <dgm:spPr/>
    </dgm:pt>
    <dgm:pt modelId="{597F8735-95D4-4B8A-9CC0-852EFF579703}" type="pres">
      <dgm:prSet presAssocID="{23061610-66EB-469C-B7BE-E2A3CA3EB34D}" presName="spacing" presStyleCnt="0"/>
      <dgm:spPr/>
    </dgm:pt>
    <dgm:pt modelId="{522F1E91-5375-4D3F-980B-E6E4C801BEF7}" type="pres">
      <dgm:prSet presAssocID="{E8F6D121-0A96-4C2E-8FDB-1F7A198BFE10}" presName="composite" presStyleCnt="0"/>
      <dgm:spPr/>
    </dgm:pt>
    <dgm:pt modelId="{8E4567C4-9865-4A72-8586-66D919071FA3}" type="pres">
      <dgm:prSet presAssocID="{E8F6D121-0A96-4C2E-8FDB-1F7A198BFE10}" presName="imgShp" presStyleLbl="fgImgPlace1" presStyleIdx="1" presStyleCnt="3"/>
      <dgm:spPr>
        <a:blipFill>
          <a:blip xmlns:r="http://schemas.openxmlformats.org/officeDocument/2006/relationships"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urope with solid fill"/>
        </a:ext>
      </dgm:extLst>
    </dgm:pt>
    <dgm:pt modelId="{71D6E4D9-4C6A-4879-93DA-8F32FED1724A}" type="pres">
      <dgm:prSet presAssocID="{E8F6D121-0A96-4C2E-8FDB-1F7A198BFE10}" presName="txShp" presStyleLbl="node1" presStyleIdx="1" presStyleCnt="3">
        <dgm:presLayoutVars>
          <dgm:bulletEnabled val="1"/>
        </dgm:presLayoutVars>
      </dgm:prSet>
      <dgm:spPr/>
    </dgm:pt>
    <dgm:pt modelId="{B7F5C521-6F49-4DDB-B044-06A80AE1DE1F}" type="pres">
      <dgm:prSet presAssocID="{175ED313-3993-4DB4-83B9-616B956434CC}" presName="spacing" presStyleCnt="0"/>
      <dgm:spPr/>
    </dgm:pt>
    <dgm:pt modelId="{608DB76D-C31E-40B8-B3F2-F715388A0946}" type="pres">
      <dgm:prSet presAssocID="{C7F5764A-8668-44AE-890C-EAC36C2484B6}" presName="composite" presStyleCnt="0"/>
      <dgm:spPr/>
    </dgm:pt>
    <dgm:pt modelId="{2AD65B79-A561-4283-86EE-E7C8A2B15A86}" type="pres">
      <dgm:prSet presAssocID="{C7F5764A-8668-44AE-890C-EAC36C2484B6}" presName="imgShp" presStyleLbl="fgImgPlace1" presStyleIdx="2" presStyleCnt="3"/>
      <dgm:spPr>
        <a:blipFill>
          <a:blip xmlns:r="http://schemas.openxmlformats.org/officeDocument/2006/relationships"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lectric Tower with solid fill"/>
        </a:ext>
      </dgm:extLst>
    </dgm:pt>
    <dgm:pt modelId="{EE6CE0AE-EE6F-4DB6-873E-5C178621EC55}" type="pres">
      <dgm:prSet presAssocID="{C7F5764A-8668-44AE-890C-EAC36C2484B6}" presName="txShp" presStyleLbl="node1" presStyleIdx="2" presStyleCnt="3">
        <dgm:presLayoutVars>
          <dgm:bulletEnabled val="1"/>
        </dgm:presLayoutVars>
      </dgm:prSet>
      <dgm:spPr/>
    </dgm:pt>
  </dgm:ptLst>
  <dgm:cxnLst>
    <dgm:cxn modelId="{66BC0B17-1E6E-47AA-AE2B-548F1A77E383}" srcId="{E4E4FFAB-15F9-49E7-83F5-57471F1CAB97}" destId="{2415687E-9E2A-4883-B852-4CB31AEA416A}" srcOrd="0" destOrd="0" parTransId="{CF2D66F4-EA2E-4457-A20B-E01B29EEE7E0}" sibTransId="{23061610-66EB-469C-B7BE-E2A3CA3EB34D}"/>
    <dgm:cxn modelId="{BC6D2B1D-4FE3-4DA5-A3CA-4CE16AD249AD}" type="presOf" srcId="{E4E4FFAB-15F9-49E7-83F5-57471F1CAB97}" destId="{B5BB8C11-8174-4949-B4E8-2438711C7862}" srcOrd="0" destOrd="0" presId="urn:microsoft.com/office/officeart/2005/8/layout/vList3"/>
    <dgm:cxn modelId="{91AF6864-6034-4B7A-B526-A7417DF5A23B}" type="presOf" srcId="{C7F5764A-8668-44AE-890C-EAC36C2484B6}" destId="{EE6CE0AE-EE6F-4DB6-873E-5C178621EC55}" srcOrd="0" destOrd="0" presId="urn:microsoft.com/office/officeart/2005/8/layout/vList3"/>
    <dgm:cxn modelId="{9F0D2494-CEA0-42D8-945E-BBD925EDD841}" srcId="{E4E4FFAB-15F9-49E7-83F5-57471F1CAB97}" destId="{E8F6D121-0A96-4C2E-8FDB-1F7A198BFE10}" srcOrd="1" destOrd="0" parTransId="{EBC7AAEC-0FE8-40AA-8EAA-D273A2AC1177}" sibTransId="{175ED313-3993-4DB4-83B9-616B956434CC}"/>
    <dgm:cxn modelId="{2863E19D-369D-4674-8CB3-FBEFD511DECE}" srcId="{E4E4FFAB-15F9-49E7-83F5-57471F1CAB97}" destId="{C7F5764A-8668-44AE-890C-EAC36C2484B6}" srcOrd="2" destOrd="0" parTransId="{EDEB1319-576A-4A68-BE69-F6130FAB5895}" sibTransId="{80C8594F-CF6A-4864-8B90-AE0EB66BD18F}"/>
    <dgm:cxn modelId="{139990A5-028E-49B4-A934-4BBC57F67A65}" type="presOf" srcId="{2415687E-9E2A-4883-B852-4CB31AEA416A}" destId="{461092B8-2FC1-4224-9922-1EC0D5F38B8B}" srcOrd="0" destOrd="0" presId="urn:microsoft.com/office/officeart/2005/8/layout/vList3"/>
    <dgm:cxn modelId="{C30323E1-B8AE-445E-B4D3-88288CDF4D1E}" type="presOf" srcId="{E8F6D121-0A96-4C2E-8FDB-1F7A198BFE10}" destId="{71D6E4D9-4C6A-4879-93DA-8F32FED1724A}" srcOrd="0" destOrd="0" presId="urn:microsoft.com/office/officeart/2005/8/layout/vList3"/>
    <dgm:cxn modelId="{3F0D2BCD-E2F6-47C6-BCB8-D3F1C037441B}" type="presParOf" srcId="{B5BB8C11-8174-4949-B4E8-2438711C7862}" destId="{F7D9743E-4828-4B08-92E8-5A90DA13F5ED}" srcOrd="0" destOrd="0" presId="urn:microsoft.com/office/officeart/2005/8/layout/vList3"/>
    <dgm:cxn modelId="{31E1C32F-AF23-420C-9566-C2EDA67EE4D0}" type="presParOf" srcId="{F7D9743E-4828-4B08-92E8-5A90DA13F5ED}" destId="{465AE2DD-1A65-42DB-949F-AD171E198A24}" srcOrd="0" destOrd="0" presId="urn:microsoft.com/office/officeart/2005/8/layout/vList3"/>
    <dgm:cxn modelId="{41D8564E-F2A9-47F9-B91A-4C58C48A44AD}" type="presParOf" srcId="{F7D9743E-4828-4B08-92E8-5A90DA13F5ED}" destId="{461092B8-2FC1-4224-9922-1EC0D5F38B8B}" srcOrd="1" destOrd="0" presId="urn:microsoft.com/office/officeart/2005/8/layout/vList3"/>
    <dgm:cxn modelId="{01BC32EE-26D2-4AD8-82E8-91C80C92EEC8}" type="presParOf" srcId="{B5BB8C11-8174-4949-B4E8-2438711C7862}" destId="{597F8735-95D4-4B8A-9CC0-852EFF579703}" srcOrd="1" destOrd="0" presId="urn:microsoft.com/office/officeart/2005/8/layout/vList3"/>
    <dgm:cxn modelId="{C3629196-FF20-4F1E-887D-1BD1E1DAF806}" type="presParOf" srcId="{B5BB8C11-8174-4949-B4E8-2438711C7862}" destId="{522F1E91-5375-4D3F-980B-E6E4C801BEF7}" srcOrd="2" destOrd="0" presId="urn:microsoft.com/office/officeart/2005/8/layout/vList3"/>
    <dgm:cxn modelId="{DEC616B1-C217-49B1-B38E-029BF0CC2BD5}" type="presParOf" srcId="{522F1E91-5375-4D3F-980B-E6E4C801BEF7}" destId="{8E4567C4-9865-4A72-8586-66D919071FA3}" srcOrd="0" destOrd="0" presId="urn:microsoft.com/office/officeart/2005/8/layout/vList3"/>
    <dgm:cxn modelId="{76855FEA-7C20-432A-B432-65C29558855C}" type="presParOf" srcId="{522F1E91-5375-4D3F-980B-E6E4C801BEF7}" destId="{71D6E4D9-4C6A-4879-93DA-8F32FED1724A}" srcOrd="1" destOrd="0" presId="urn:microsoft.com/office/officeart/2005/8/layout/vList3"/>
    <dgm:cxn modelId="{EF7C7ECC-2359-4A63-9A39-8AAB953CD935}" type="presParOf" srcId="{B5BB8C11-8174-4949-B4E8-2438711C7862}" destId="{B7F5C521-6F49-4DDB-B044-06A80AE1DE1F}" srcOrd="3" destOrd="0" presId="urn:microsoft.com/office/officeart/2005/8/layout/vList3"/>
    <dgm:cxn modelId="{9D524DED-85E9-4A60-A5E0-51B5D3E8EDA0}" type="presParOf" srcId="{B5BB8C11-8174-4949-B4E8-2438711C7862}" destId="{608DB76D-C31E-40B8-B3F2-F715388A0946}" srcOrd="4" destOrd="0" presId="urn:microsoft.com/office/officeart/2005/8/layout/vList3"/>
    <dgm:cxn modelId="{A47D2E3E-C994-426B-9BB8-DBF5F9EA055B}" type="presParOf" srcId="{608DB76D-C31E-40B8-B3F2-F715388A0946}" destId="{2AD65B79-A561-4283-86EE-E7C8A2B15A86}" srcOrd="0" destOrd="0" presId="urn:microsoft.com/office/officeart/2005/8/layout/vList3"/>
    <dgm:cxn modelId="{189D3314-C436-43CE-B759-DCE27798D0FF}" type="presParOf" srcId="{608DB76D-C31E-40B8-B3F2-F715388A0946}" destId="{EE6CE0AE-EE6F-4DB6-873E-5C178621EC5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BB18091-83BC-47CA-BD58-BB3B7100DEAB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F2A660-800E-457A-BD27-4A3151849EAC}">
      <dgm:prSet/>
      <dgm:spPr/>
      <dgm:t>
        <a:bodyPr/>
        <a:lstStyle/>
        <a:p>
          <a:r>
            <a:rPr lang="en-US" b="0" dirty="0"/>
            <a:t>Finland and Norway excluded (for now)</a:t>
          </a:r>
          <a:endParaRPr lang="en-US" dirty="0"/>
        </a:p>
      </dgm:t>
    </dgm:pt>
    <dgm:pt modelId="{492C0DBD-B112-45A4-B3A7-60F981AAAC64}" type="parTrans" cxnId="{82A2130C-DA3F-4AC3-AFC5-9B784D5F46AE}">
      <dgm:prSet/>
      <dgm:spPr/>
      <dgm:t>
        <a:bodyPr/>
        <a:lstStyle/>
        <a:p>
          <a:endParaRPr lang="en-US"/>
        </a:p>
      </dgm:t>
    </dgm:pt>
    <dgm:pt modelId="{41583489-C01B-47DA-96D5-5BD712D540B2}" type="sibTrans" cxnId="{82A2130C-DA3F-4AC3-AFC5-9B784D5F46AE}">
      <dgm:prSet/>
      <dgm:spPr/>
      <dgm:t>
        <a:bodyPr/>
        <a:lstStyle/>
        <a:p>
          <a:endParaRPr lang="en-US"/>
        </a:p>
      </dgm:t>
    </dgm:pt>
    <dgm:pt modelId="{14171B20-1FAF-4D6B-8415-4C98D09AA4E0}">
      <dgm:prSet/>
      <dgm:spPr/>
      <dgm:t>
        <a:bodyPr/>
        <a:lstStyle/>
        <a:p>
          <a:r>
            <a:rPr lang="en-US" b="0"/>
            <a:t>Sweden only contains wind turbines</a:t>
          </a:r>
          <a:endParaRPr lang="en-US"/>
        </a:p>
      </dgm:t>
    </dgm:pt>
    <dgm:pt modelId="{3537F9F1-3923-4FC1-AC48-09F7CDECC0BF}" type="parTrans" cxnId="{DB48D46B-076C-4253-AB8B-2D1257D69FF0}">
      <dgm:prSet/>
      <dgm:spPr/>
      <dgm:t>
        <a:bodyPr/>
        <a:lstStyle/>
        <a:p>
          <a:endParaRPr lang="en-US"/>
        </a:p>
      </dgm:t>
    </dgm:pt>
    <dgm:pt modelId="{BE759B44-11B2-420C-9D9D-AA02FF5D3F33}" type="sibTrans" cxnId="{DB48D46B-076C-4253-AB8B-2D1257D69FF0}">
      <dgm:prSet/>
      <dgm:spPr/>
      <dgm:t>
        <a:bodyPr/>
        <a:lstStyle/>
        <a:p>
          <a:endParaRPr lang="en-US"/>
        </a:p>
      </dgm:t>
    </dgm:pt>
    <dgm:pt modelId="{4829AA62-FE2A-414D-9296-FB7364E93755}">
      <dgm:prSet/>
      <dgm:spPr/>
      <dgm:t>
        <a:bodyPr/>
        <a:lstStyle/>
        <a:p>
          <a:r>
            <a:rPr lang="en-US" b="0" dirty="0"/>
            <a:t>More capacity than reported in ENTSO</a:t>
          </a:r>
          <a:r>
            <a:rPr lang="en-GB" dirty="0"/>
            <a:t>‑</a:t>
          </a:r>
          <a:r>
            <a:rPr lang="en-US" b="0" dirty="0"/>
            <a:t>E (Sweden)</a:t>
          </a:r>
          <a:endParaRPr lang="en-US" dirty="0"/>
        </a:p>
      </dgm:t>
    </dgm:pt>
    <dgm:pt modelId="{30808177-483F-4CAC-9B34-4BA5C1064C7A}" type="parTrans" cxnId="{F3A7A525-7A48-49FD-B2FD-B2521A55D42C}">
      <dgm:prSet/>
      <dgm:spPr/>
      <dgm:t>
        <a:bodyPr/>
        <a:lstStyle/>
        <a:p>
          <a:endParaRPr lang="en-US"/>
        </a:p>
      </dgm:t>
    </dgm:pt>
    <dgm:pt modelId="{D0FABD4E-CC67-47E7-8BF7-48D36DA72D4F}" type="sibTrans" cxnId="{F3A7A525-7A48-49FD-B2FD-B2521A55D42C}">
      <dgm:prSet/>
      <dgm:spPr/>
      <dgm:t>
        <a:bodyPr/>
        <a:lstStyle/>
        <a:p>
          <a:endParaRPr lang="en-US"/>
        </a:p>
      </dgm:t>
    </dgm:pt>
    <dgm:pt modelId="{FF101685-CD33-4C7A-A9A0-E8806E8AACF9}" type="pres">
      <dgm:prSet presAssocID="{6BB18091-83BC-47CA-BD58-BB3B7100DEAB}" presName="linearFlow" presStyleCnt="0">
        <dgm:presLayoutVars>
          <dgm:dir/>
          <dgm:resizeHandles val="exact"/>
        </dgm:presLayoutVars>
      </dgm:prSet>
      <dgm:spPr/>
    </dgm:pt>
    <dgm:pt modelId="{E2745DED-4369-4428-9870-62A7CB472B68}" type="pres">
      <dgm:prSet presAssocID="{B1F2A660-800E-457A-BD27-4A3151849EAC}" presName="composite" presStyleCnt="0"/>
      <dgm:spPr/>
    </dgm:pt>
    <dgm:pt modelId="{246A4EBF-667A-46CA-86EB-5D36E07A4C56}" type="pres">
      <dgm:prSet presAssocID="{B1F2A660-800E-457A-BD27-4A3151849EAC}" presName="imgShp" presStyleLbl="fgImgPlace1" presStyleIdx="0" presStyleCnt="3"/>
      <dgm:spPr>
        <a:blipFill>
          <a:blip xmlns:r="http://schemas.openxmlformats.org/officeDocument/2006/relationships" r:embed="rId1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urope with solid fill"/>
        </a:ext>
      </dgm:extLst>
    </dgm:pt>
    <dgm:pt modelId="{77CE6063-7076-4CBC-8B7B-74B87452F96B}" type="pres">
      <dgm:prSet presAssocID="{B1F2A660-800E-457A-BD27-4A3151849EAC}" presName="txShp" presStyleLbl="node1" presStyleIdx="0" presStyleCnt="3">
        <dgm:presLayoutVars>
          <dgm:bulletEnabled val="1"/>
        </dgm:presLayoutVars>
      </dgm:prSet>
      <dgm:spPr/>
    </dgm:pt>
    <dgm:pt modelId="{34BD99FB-A3DC-4C18-AB27-F32875DB9C2F}" type="pres">
      <dgm:prSet presAssocID="{41583489-C01B-47DA-96D5-5BD712D540B2}" presName="spacing" presStyleCnt="0"/>
      <dgm:spPr/>
    </dgm:pt>
    <dgm:pt modelId="{19A102C9-A233-41DE-880D-A0EB5501D12B}" type="pres">
      <dgm:prSet presAssocID="{14171B20-1FAF-4D6B-8415-4C98D09AA4E0}" presName="composite" presStyleCnt="0"/>
      <dgm:spPr/>
    </dgm:pt>
    <dgm:pt modelId="{666575AE-0479-48C3-9424-27999E6E7B46}" type="pres">
      <dgm:prSet presAssocID="{14171B20-1FAF-4D6B-8415-4C98D09AA4E0}" presName="imgShp" presStyleLbl="fgImgPlace1" presStyleIdx="1" presStyleCnt="3"/>
      <dgm:spPr>
        <a:blipFill>
          <a:blip xmlns:r="http://schemas.openxmlformats.org/officeDocument/2006/relationships"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nd Turbines with solid fill"/>
        </a:ext>
      </dgm:extLst>
    </dgm:pt>
    <dgm:pt modelId="{26F7087D-9E8A-4F52-9CF8-9121065D5F36}" type="pres">
      <dgm:prSet presAssocID="{14171B20-1FAF-4D6B-8415-4C98D09AA4E0}" presName="txShp" presStyleLbl="node1" presStyleIdx="1" presStyleCnt="3">
        <dgm:presLayoutVars>
          <dgm:bulletEnabled val="1"/>
        </dgm:presLayoutVars>
      </dgm:prSet>
      <dgm:spPr/>
    </dgm:pt>
    <dgm:pt modelId="{316535BB-92CF-4AA0-8A0C-4C08FEA5B7BD}" type="pres">
      <dgm:prSet presAssocID="{BE759B44-11B2-420C-9D9D-AA02FF5D3F33}" presName="spacing" presStyleCnt="0"/>
      <dgm:spPr/>
    </dgm:pt>
    <dgm:pt modelId="{55664AF2-6EAA-4CEF-B7DA-25AACA7D9552}" type="pres">
      <dgm:prSet presAssocID="{4829AA62-FE2A-414D-9296-FB7364E93755}" presName="composite" presStyleCnt="0"/>
      <dgm:spPr/>
    </dgm:pt>
    <dgm:pt modelId="{586A1ECD-5E9E-483D-AB0E-601A46D6CC9C}" type="pres">
      <dgm:prSet presAssocID="{4829AA62-FE2A-414D-9296-FB7364E93755}" presName="imgShp" presStyleLbl="fgImgPlace1" presStyleIdx="2" presStyleCnt="3"/>
      <dgm:spPr>
        <a:blipFill>
          <a:blip xmlns:r="http://schemas.openxmlformats.org/officeDocument/2006/relationships"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 with solid fill"/>
        </a:ext>
      </dgm:extLst>
    </dgm:pt>
    <dgm:pt modelId="{0F5FC778-71CE-469B-9ACA-622AED5C444F}" type="pres">
      <dgm:prSet presAssocID="{4829AA62-FE2A-414D-9296-FB7364E93755}" presName="txShp" presStyleLbl="node1" presStyleIdx="2" presStyleCnt="3">
        <dgm:presLayoutVars>
          <dgm:bulletEnabled val="1"/>
        </dgm:presLayoutVars>
      </dgm:prSet>
      <dgm:spPr/>
    </dgm:pt>
  </dgm:ptLst>
  <dgm:cxnLst>
    <dgm:cxn modelId="{82A2130C-DA3F-4AC3-AFC5-9B784D5F46AE}" srcId="{6BB18091-83BC-47CA-BD58-BB3B7100DEAB}" destId="{B1F2A660-800E-457A-BD27-4A3151849EAC}" srcOrd="0" destOrd="0" parTransId="{492C0DBD-B112-45A4-B3A7-60F981AAAC64}" sibTransId="{41583489-C01B-47DA-96D5-5BD712D540B2}"/>
    <dgm:cxn modelId="{F3A7A525-7A48-49FD-B2FD-B2521A55D42C}" srcId="{6BB18091-83BC-47CA-BD58-BB3B7100DEAB}" destId="{4829AA62-FE2A-414D-9296-FB7364E93755}" srcOrd="2" destOrd="0" parTransId="{30808177-483F-4CAC-9B34-4BA5C1064C7A}" sibTransId="{D0FABD4E-CC67-47E7-8BF7-48D36DA72D4F}"/>
    <dgm:cxn modelId="{6AA0B333-1E10-4F44-9394-2C39C45BBC5D}" type="presOf" srcId="{4829AA62-FE2A-414D-9296-FB7364E93755}" destId="{0F5FC778-71CE-469B-9ACA-622AED5C444F}" srcOrd="0" destOrd="0" presId="urn:microsoft.com/office/officeart/2005/8/layout/vList3"/>
    <dgm:cxn modelId="{7BDF0049-C884-41F6-B63F-A7E8B16B4D63}" type="presOf" srcId="{B1F2A660-800E-457A-BD27-4A3151849EAC}" destId="{77CE6063-7076-4CBC-8B7B-74B87452F96B}" srcOrd="0" destOrd="0" presId="urn:microsoft.com/office/officeart/2005/8/layout/vList3"/>
    <dgm:cxn modelId="{5D5DE269-A22D-46BC-9A64-5ED28D4A3D77}" type="presOf" srcId="{6BB18091-83BC-47CA-BD58-BB3B7100DEAB}" destId="{FF101685-CD33-4C7A-A9A0-E8806E8AACF9}" srcOrd="0" destOrd="0" presId="urn:microsoft.com/office/officeart/2005/8/layout/vList3"/>
    <dgm:cxn modelId="{DB48D46B-076C-4253-AB8B-2D1257D69FF0}" srcId="{6BB18091-83BC-47CA-BD58-BB3B7100DEAB}" destId="{14171B20-1FAF-4D6B-8415-4C98D09AA4E0}" srcOrd="1" destOrd="0" parTransId="{3537F9F1-3923-4FC1-AC48-09F7CDECC0BF}" sibTransId="{BE759B44-11B2-420C-9D9D-AA02FF5D3F33}"/>
    <dgm:cxn modelId="{7CB260B7-1708-4555-8D51-347360204B85}" type="presOf" srcId="{14171B20-1FAF-4D6B-8415-4C98D09AA4E0}" destId="{26F7087D-9E8A-4F52-9CF8-9121065D5F36}" srcOrd="0" destOrd="0" presId="urn:microsoft.com/office/officeart/2005/8/layout/vList3"/>
    <dgm:cxn modelId="{D2B4F591-9F05-42D4-AF0C-9CFFECA0AACD}" type="presParOf" srcId="{FF101685-CD33-4C7A-A9A0-E8806E8AACF9}" destId="{E2745DED-4369-4428-9870-62A7CB472B68}" srcOrd="0" destOrd="0" presId="urn:microsoft.com/office/officeart/2005/8/layout/vList3"/>
    <dgm:cxn modelId="{7844945F-ED36-46D5-AC2B-51D7237584D5}" type="presParOf" srcId="{E2745DED-4369-4428-9870-62A7CB472B68}" destId="{246A4EBF-667A-46CA-86EB-5D36E07A4C56}" srcOrd="0" destOrd="0" presId="urn:microsoft.com/office/officeart/2005/8/layout/vList3"/>
    <dgm:cxn modelId="{2531228C-6F47-4FD7-AFBD-14D45ADABD30}" type="presParOf" srcId="{E2745DED-4369-4428-9870-62A7CB472B68}" destId="{77CE6063-7076-4CBC-8B7B-74B87452F96B}" srcOrd="1" destOrd="0" presId="urn:microsoft.com/office/officeart/2005/8/layout/vList3"/>
    <dgm:cxn modelId="{802C94F5-EE28-407F-9548-9F8712342709}" type="presParOf" srcId="{FF101685-CD33-4C7A-A9A0-E8806E8AACF9}" destId="{34BD99FB-A3DC-4C18-AB27-F32875DB9C2F}" srcOrd="1" destOrd="0" presId="urn:microsoft.com/office/officeart/2005/8/layout/vList3"/>
    <dgm:cxn modelId="{65032C78-68F2-45CC-AA48-949B805D2525}" type="presParOf" srcId="{FF101685-CD33-4C7A-A9A0-E8806E8AACF9}" destId="{19A102C9-A233-41DE-880D-A0EB5501D12B}" srcOrd="2" destOrd="0" presId="urn:microsoft.com/office/officeart/2005/8/layout/vList3"/>
    <dgm:cxn modelId="{61F535B3-C8B0-4105-B305-1C0584DF4CC5}" type="presParOf" srcId="{19A102C9-A233-41DE-880D-A0EB5501D12B}" destId="{666575AE-0479-48C3-9424-27999E6E7B46}" srcOrd="0" destOrd="0" presId="urn:microsoft.com/office/officeart/2005/8/layout/vList3"/>
    <dgm:cxn modelId="{B017C26B-682D-4BD3-8290-F745469181D0}" type="presParOf" srcId="{19A102C9-A233-41DE-880D-A0EB5501D12B}" destId="{26F7087D-9E8A-4F52-9CF8-9121065D5F36}" srcOrd="1" destOrd="0" presId="urn:microsoft.com/office/officeart/2005/8/layout/vList3"/>
    <dgm:cxn modelId="{ECBDCF9B-A24F-4E59-B5CD-C724DDFB4A02}" type="presParOf" srcId="{FF101685-CD33-4C7A-A9A0-E8806E8AACF9}" destId="{316535BB-92CF-4AA0-8A0C-4C08FEA5B7BD}" srcOrd="3" destOrd="0" presId="urn:microsoft.com/office/officeart/2005/8/layout/vList3"/>
    <dgm:cxn modelId="{67B934AC-0FB4-4041-B61D-2298155F8AB4}" type="presParOf" srcId="{FF101685-CD33-4C7A-A9A0-E8806E8AACF9}" destId="{55664AF2-6EAA-4CEF-B7DA-25AACA7D9552}" srcOrd="4" destOrd="0" presId="urn:microsoft.com/office/officeart/2005/8/layout/vList3"/>
    <dgm:cxn modelId="{2A5B467A-255B-47F9-B40E-97A3CDE3B0C7}" type="presParOf" srcId="{55664AF2-6EAA-4CEF-B7DA-25AACA7D9552}" destId="{586A1ECD-5E9E-483D-AB0E-601A46D6CC9C}" srcOrd="0" destOrd="0" presId="urn:microsoft.com/office/officeart/2005/8/layout/vList3"/>
    <dgm:cxn modelId="{DDB44EC2-9908-4874-B868-6AB1F06C3D6D}" type="presParOf" srcId="{55664AF2-6EAA-4CEF-B7DA-25AACA7D9552}" destId="{0F5FC778-71CE-469B-9ACA-622AED5C444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53596A6-2861-4C6D-9509-7D98E8616612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9AB34A-2887-47FF-A15A-94F4073BF34D}">
      <dgm:prSet/>
      <dgm:spPr/>
      <dgm:t>
        <a:bodyPr/>
        <a:lstStyle/>
        <a:p>
          <a:r>
            <a:rPr lang="en-US" b="0" dirty="0"/>
            <a:t>Introduction</a:t>
          </a:r>
        </a:p>
      </dgm:t>
    </dgm:pt>
    <dgm:pt modelId="{3F7A1CA6-476D-436D-A8B7-1A1FB6B69AD3}" type="parTrans" cxnId="{6ACEEAA1-5058-401D-A47F-1167B283A94F}">
      <dgm:prSet/>
      <dgm:spPr/>
      <dgm:t>
        <a:bodyPr/>
        <a:lstStyle/>
        <a:p>
          <a:endParaRPr lang="en-US"/>
        </a:p>
      </dgm:t>
    </dgm:pt>
    <dgm:pt modelId="{F8E8E5F2-BDF4-4EC4-A5F5-F389F3CBEC5B}" type="sibTrans" cxnId="{6ACEEAA1-5058-401D-A47F-1167B283A94F}">
      <dgm:prSet/>
      <dgm:spPr/>
      <dgm:t>
        <a:bodyPr/>
        <a:lstStyle/>
        <a:p>
          <a:endParaRPr lang="en-US"/>
        </a:p>
      </dgm:t>
    </dgm:pt>
    <dgm:pt modelId="{8E51C172-8CFC-4086-9E77-71DDBA06EE31}">
      <dgm:prSet custT="1"/>
      <dgm:spPr/>
      <dgm:t>
        <a:bodyPr/>
        <a:lstStyle/>
        <a:p>
          <a:r>
            <a:rPr lang="en-US" sz="1500" b="0" dirty="0"/>
            <a:t>Open-source models, tools and datasets</a:t>
          </a:r>
          <a:endParaRPr lang="en-US" sz="1500" dirty="0"/>
        </a:p>
      </dgm:t>
    </dgm:pt>
    <dgm:pt modelId="{2631A514-878A-4E0D-8C79-8937A6915E61}" type="parTrans" cxnId="{04D8DEEA-18A4-491F-BAB7-F2BE6436ECD3}">
      <dgm:prSet/>
      <dgm:spPr/>
      <dgm:t>
        <a:bodyPr/>
        <a:lstStyle/>
        <a:p>
          <a:endParaRPr lang="en-US"/>
        </a:p>
      </dgm:t>
    </dgm:pt>
    <dgm:pt modelId="{26BDD4AA-149C-4B6E-9653-011D05AEF76A}" type="sibTrans" cxnId="{04D8DEEA-18A4-491F-BAB7-F2BE6436ECD3}">
      <dgm:prSet/>
      <dgm:spPr/>
      <dgm:t>
        <a:bodyPr/>
        <a:lstStyle/>
        <a:p>
          <a:endParaRPr lang="en-US"/>
        </a:p>
      </dgm:t>
    </dgm:pt>
    <dgm:pt modelId="{25F6F8BC-64FD-4019-AA85-47F911109DF7}">
      <dgm:prSet custT="1"/>
      <dgm:spPr/>
      <dgm:t>
        <a:bodyPr/>
        <a:lstStyle/>
        <a:p>
          <a:r>
            <a:rPr lang="en-US" sz="1500" b="0" dirty="0"/>
            <a:t>Model</a:t>
          </a:r>
          <a:endParaRPr lang="en-US" sz="1500" dirty="0"/>
        </a:p>
      </dgm:t>
    </dgm:pt>
    <dgm:pt modelId="{1112BE44-6B21-4D29-9C57-D39E3386552F}" type="parTrans" cxnId="{FFFCD41A-4D1B-47C5-A841-A50C98564AD7}">
      <dgm:prSet/>
      <dgm:spPr/>
      <dgm:t>
        <a:bodyPr/>
        <a:lstStyle/>
        <a:p>
          <a:endParaRPr lang="en-US"/>
        </a:p>
      </dgm:t>
    </dgm:pt>
    <dgm:pt modelId="{0AD22B96-BB71-465F-B866-6BA4B3188996}" type="sibTrans" cxnId="{FFFCD41A-4D1B-47C5-A841-A50C98564AD7}">
      <dgm:prSet/>
      <dgm:spPr/>
      <dgm:t>
        <a:bodyPr/>
        <a:lstStyle/>
        <a:p>
          <a:endParaRPr lang="en-US"/>
        </a:p>
      </dgm:t>
    </dgm:pt>
    <dgm:pt modelId="{34D17141-766F-4CA3-AFF0-C80220486AB0}">
      <dgm:prSet custT="1"/>
      <dgm:spPr/>
      <dgm:t>
        <a:bodyPr/>
        <a:lstStyle/>
        <a:p>
          <a:r>
            <a:rPr lang="en-US" sz="1500" b="0" dirty="0"/>
            <a:t>Validation data</a:t>
          </a:r>
          <a:endParaRPr lang="en-US" sz="1500" dirty="0"/>
        </a:p>
      </dgm:t>
    </dgm:pt>
    <dgm:pt modelId="{6DE09348-2948-447C-A5BA-41851CA214FB}" type="parTrans" cxnId="{68B904AC-69B0-443C-B361-9EEA150ADC9C}">
      <dgm:prSet/>
      <dgm:spPr/>
      <dgm:t>
        <a:bodyPr/>
        <a:lstStyle/>
        <a:p>
          <a:endParaRPr lang="en-US"/>
        </a:p>
      </dgm:t>
    </dgm:pt>
    <dgm:pt modelId="{C2282B1B-168C-41AB-93D8-EE579928EE16}" type="sibTrans" cxnId="{68B904AC-69B0-443C-B361-9EEA150ADC9C}">
      <dgm:prSet/>
      <dgm:spPr/>
      <dgm:t>
        <a:bodyPr/>
        <a:lstStyle/>
        <a:p>
          <a:endParaRPr lang="en-US"/>
        </a:p>
      </dgm:t>
    </dgm:pt>
    <dgm:pt modelId="{74F72A65-E66C-4976-8684-B78F7EAB5022}">
      <dgm:prSet custT="1"/>
      <dgm:spPr/>
      <dgm:t>
        <a:bodyPr/>
        <a:lstStyle/>
        <a:p>
          <a:r>
            <a:rPr lang="en-US" sz="1500" b="0" dirty="0"/>
            <a:t>Load flow</a:t>
          </a:r>
          <a:endParaRPr lang="en-US" sz="1500" dirty="0"/>
        </a:p>
      </dgm:t>
    </dgm:pt>
    <dgm:pt modelId="{52917E2A-5DB7-4A0F-99E7-0FF6AEE3CFBD}" type="parTrans" cxnId="{8C5E87FA-3A30-4E5D-B6C5-A825B9E3414B}">
      <dgm:prSet/>
      <dgm:spPr/>
      <dgm:t>
        <a:bodyPr/>
        <a:lstStyle/>
        <a:p>
          <a:endParaRPr lang="en-US"/>
        </a:p>
      </dgm:t>
    </dgm:pt>
    <dgm:pt modelId="{8E5C4A48-3854-457A-B87C-24FF777FB9A0}" type="sibTrans" cxnId="{8C5E87FA-3A30-4E5D-B6C5-A825B9E3414B}">
      <dgm:prSet/>
      <dgm:spPr/>
      <dgm:t>
        <a:bodyPr/>
        <a:lstStyle/>
        <a:p>
          <a:endParaRPr lang="en-US"/>
        </a:p>
      </dgm:t>
    </dgm:pt>
    <dgm:pt modelId="{37A5220F-B1CF-45A2-AC79-9DC1B3601EC0}">
      <dgm:prSet custT="1"/>
      <dgm:spPr/>
      <dgm:t>
        <a:bodyPr/>
        <a:lstStyle/>
        <a:p>
          <a:r>
            <a:rPr lang="en-US" sz="1500" b="0"/>
            <a:t>Conclusion</a:t>
          </a:r>
          <a:endParaRPr lang="en-US" sz="1500"/>
        </a:p>
      </dgm:t>
    </dgm:pt>
    <dgm:pt modelId="{ECA48445-E52B-4079-9704-845A51AE97C3}" type="parTrans" cxnId="{2340CB24-BB14-48E9-97DC-2E1F8BEDA091}">
      <dgm:prSet/>
      <dgm:spPr/>
      <dgm:t>
        <a:bodyPr/>
        <a:lstStyle/>
        <a:p>
          <a:endParaRPr lang="en-US"/>
        </a:p>
      </dgm:t>
    </dgm:pt>
    <dgm:pt modelId="{0025A880-8AB5-474E-B471-8E446D94197E}" type="sibTrans" cxnId="{2340CB24-BB14-48E9-97DC-2E1F8BEDA091}">
      <dgm:prSet/>
      <dgm:spPr/>
      <dgm:t>
        <a:bodyPr/>
        <a:lstStyle/>
        <a:p>
          <a:endParaRPr lang="en-US"/>
        </a:p>
      </dgm:t>
    </dgm:pt>
    <dgm:pt modelId="{D449E4CC-DE2B-4555-8B6D-5875DEFCAC08}">
      <dgm:prSet custT="1"/>
      <dgm:spPr/>
      <dgm:t>
        <a:bodyPr/>
        <a:lstStyle/>
        <a:p>
          <a:r>
            <a:rPr lang="en-US" sz="1500" b="0" dirty="0"/>
            <a:t>Further work</a:t>
          </a:r>
          <a:endParaRPr lang="en-US" sz="1500" dirty="0"/>
        </a:p>
      </dgm:t>
    </dgm:pt>
    <dgm:pt modelId="{0539D280-C08A-41CE-A277-6A895750EBC5}" type="sibTrans" cxnId="{4C0E5B00-8D56-42DF-8696-9173C0A59E61}">
      <dgm:prSet/>
      <dgm:spPr/>
      <dgm:t>
        <a:bodyPr/>
        <a:lstStyle/>
        <a:p>
          <a:endParaRPr lang="en-US"/>
        </a:p>
      </dgm:t>
    </dgm:pt>
    <dgm:pt modelId="{41823826-180D-40F7-AE4C-22B3D6FFCC11}" type="parTrans" cxnId="{4C0E5B00-8D56-42DF-8696-9173C0A59E61}">
      <dgm:prSet/>
      <dgm:spPr/>
      <dgm:t>
        <a:bodyPr/>
        <a:lstStyle/>
        <a:p>
          <a:endParaRPr lang="en-US"/>
        </a:p>
      </dgm:t>
    </dgm:pt>
    <dgm:pt modelId="{76D98A60-2659-4092-9F0B-13D395212540}" type="pres">
      <dgm:prSet presAssocID="{B53596A6-2861-4C6D-9509-7D98E8616612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B51DFDB1-1C7B-4B33-ACB8-5B8796C3D008}" type="pres">
      <dgm:prSet presAssocID="{D449E4CC-DE2B-4555-8B6D-5875DEFCAC08}" presName="Accent7" presStyleCnt="0"/>
      <dgm:spPr/>
    </dgm:pt>
    <dgm:pt modelId="{EEF63484-AB06-4468-937F-79B8112E26D7}" type="pres">
      <dgm:prSet presAssocID="{D449E4CC-DE2B-4555-8B6D-5875DEFCAC08}" presName="Accent" presStyleLbl="node1" presStyleIdx="0" presStyleCnt="7"/>
      <dgm:spPr>
        <a:solidFill>
          <a:srgbClr val="99D9F0"/>
        </a:solidFill>
      </dgm:spPr>
    </dgm:pt>
    <dgm:pt modelId="{047EBDF5-7E7B-416C-AB68-154F9DCD65C3}" type="pres">
      <dgm:prSet presAssocID="{D449E4CC-DE2B-4555-8B6D-5875DEFCAC08}" presName="ParentBackground7" presStyleCnt="0"/>
      <dgm:spPr/>
    </dgm:pt>
    <dgm:pt modelId="{512102F8-B9FA-4D36-B561-BED2DCF798C1}" type="pres">
      <dgm:prSet presAssocID="{D449E4CC-DE2B-4555-8B6D-5875DEFCAC08}" presName="ParentBackground" presStyleLbl="fgAcc1" presStyleIdx="0" presStyleCnt="7"/>
      <dgm:spPr/>
    </dgm:pt>
    <dgm:pt modelId="{072FCC11-9886-4358-9131-7FFAAD817BEC}" type="pres">
      <dgm:prSet presAssocID="{D449E4CC-DE2B-4555-8B6D-5875DEFCAC08}" presName="Parent7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95D5A0A0-614D-43B1-AC7E-473D5BE2195B}" type="pres">
      <dgm:prSet presAssocID="{37A5220F-B1CF-45A2-AC79-9DC1B3601EC0}" presName="Accent6" presStyleCnt="0"/>
      <dgm:spPr/>
    </dgm:pt>
    <dgm:pt modelId="{0EEC497F-F48C-499E-A9C2-9DAC86D3165A}" type="pres">
      <dgm:prSet presAssocID="{37A5220F-B1CF-45A2-AC79-9DC1B3601EC0}" presName="Accent" presStyleLbl="node1" presStyleIdx="1" presStyleCnt="7"/>
      <dgm:spPr>
        <a:xfrm rot="2700000">
          <a:off x="8797152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EE00B7B7-D2D6-40B5-B5CB-6B14D63C7127}" type="pres">
      <dgm:prSet presAssocID="{37A5220F-B1CF-45A2-AC79-9DC1B3601EC0}" presName="ParentBackground6" presStyleCnt="0"/>
      <dgm:spPr/>
    </dgm:pt>
    <dgm:pt modelId="{71512736-1553-4767-A4A6-D5C98FEF989F}" type="pres">
      <dgm:prSet presAssocID="{37A5220F-B1CF-45A2-AC79-9DC1B3601EC0}" presName="ParentBackground" presStyleLbl="fgAcc1" presStyleIdx="1" presStyleCnt="7"/>
      <dgm:spPr/>
    </dgm:pt>
    <dgm:pt modelId="{48FCF31D-1225-4B27-971F-8A61328B60C4}" type="pres">
      <dgm:prSet presAssocID="{37A5220F-B1CF-45A2-AC79-9DC1B3601EC0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6F72AA8-D6A3-4930-9E0D-BC13B4AF365D}" type="pres">
      <dgm:prSet presAssocID="{74F72A65-E66C-4976-8684-B78F7EAB5022}" presName="Accent5" presStyleCnt="0"/>
      <dgm:spPr/>
    </dgm:pt>
    <dgm:pt modelId="{EEDEE4C6-E24C-46FA-94E6-C76EAD762940}" type="pres">
      <dgm:prSet presAssocID="{74F72A65-E66C-4976-8684-B78F7EAB5022}" presName="Accent" presStyleLbl="node1" presStyleIdx="2" presStyleCnt="7"/>
      <dgm:spPr>
        <a:xfrm rot="2700000">
          <a:off x="7126760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D04CF5A0-EADC-4255-8B30-55515EBFCFAD}" type="pres">
      <dgm:prSet presAssocID="{74F72A65-E66C-4976-8684-B78F7EAB5022}" presName="ParentBackground5" presStyleCnt="0"/>
      <dgm:spPr/>
    </dgm:pt>
    <dgm:pt modelId="{5CA43E73-78C8-4718-8B6B-4B8EB74D8171}" type="pres">
      <dgm:prSet presAssocID="{74F72A65-E66C-4976-8684-B78F7EAB5022}" presName="ParentBackground" presStyleLbl="fgAcc1" presStyleIdx="2" presStyleCnt="7"/>
      <dgm:spPr/>
    </dgm:pt>
    <dgm:pt modelId="{B78921F5-6652-45AD-B5C7-98DF2C0D0774}" type="pres">
      <dgm:prSet presAssocID="{74F72A65-E66C-4976-8684-B78F7EAB5022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6E43CE33-888C-4562-B43E-8B800F179887}" type="pres">
      <dgm:prSet presAssocID="{34D17141-766F-4CA3-AFF0-C80220486AB0}" presName="Accent4" presStyleCnt="0"/>
      <dgm:spPr/>
    </dgm:pt>
    <dgm:pt modelId="{EFAE9DA6-E86D-47E4-9A77-CD92E1505BC2}" type="pres">
      <dgm:prSet presAssocID="{34D17141-766F-4CA3-AFF0-C80220486AB0}" presName="Accent" presStyleLbl="node1" presStyleIdx="3" presStyleCnt="7"/>
      <dgm:spPr>
        <a:xfrm rot="2700000">
          <a:off x="5455174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980D4647-861A-4B7E-9127-8BAB780BEE43}" type="pres">
      <dgm:prSet presAssocID="{34D17141-766F-4CA3-AFF0-C80220486AB0}" presName="ParentBackground4" presStyleCnt="0"/>
      <dgm:spPr/>
    </dgm:pt>
    <dgm:pt modelId="{6D60BE5A-7FE9-4479-940D-2283405CFB9B}" type="pres">
      <dgm:prSet presAssocID="{34D17141-766F-4CA3-AFF0-C80220486AB0}" presName="ParentBackground" presStyleLbl="fgAcc1" presStyleIdx="3" presStyleCnt="7"/>
      <dgm:spPr/>
    </dgm:pt>
    <dgm:pt modelId="{E0C07FE0-74EF-426C-91BF-F432651EEFB3}" type="pres">
      <dgm:prSet presAssocID="{34D17141-766F-4CA3-AFF0-C80220486AB0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681D1A6A-82AB-4D4A-B566-DD8BAB6383A4}" type="pres">
      <dgm:prSet presAssocID="{25F6F8BC-64FD-4019-AA85-47F911109DF7}" presName="Accent3" presStyleCnt="0"/>
      <dgm:spPr/>
    </dgm:pt>
    <dgm:pt modelId="{78FF7754-A6C6-44CB-9F7B-5A3BA40D0E99}" type="pres">
      <dgm:prSet presAssocID="{25F6F8BC-64FD-4019-AA85-47F911109DF7}" presName="Accent" presStyleLbl="node1" presStyleIdx="4" presStyleCnt="7"/>
      <dgm:spPr>
        <a:xfrm rot="2700000">
          <a:off x="3783587" y="1740823"/>
          <a:ext cx="1617402" cy="1617402"/>
        </a:xfrm>
        <a:prstGeom prst="teardrop">
          <a:avLst>
            <a:gd name="adj" fmla="val 100000"/>
          </a:avLst>
        </a:prstGeom>
        <a:solidFill>
          <a:srgbClr val="0F204B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40AB6912-5DE2-4BA1-81B4-829AA8649624}" type="pres">
      <dgm:prSet presAssocID="{25F6F8BC-64FD-4019-AA85-47F911109DF7}" presName="ParentBackground3" presStyleCnt="0"/>
      <dgm:spPr/>
    </dgm:pt>
    <dgm:pt modelId="{1FF19E18-A96A-46EE-9074-DF0D0FB854B1}" type="pres">
      <dgm:prSet presAssocID="{25F6F8BC-64FD-4019-AA85-47F911109DF7}" presName="ParentBackground" presStyleLbl="fgAcc1" presStyleIdx="4" presStyleCnt="7"/>
      <dgm:spPr/>
    </dgm:pt>
    <dgm:pt modelId="{71FE0826-E861-4CF4-8935-0C5555DF138B}" type="pres">
      <dgm:prSet presAssocID="{25F6F8BC-64FD-4019-AA85-47F911109DF7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72D640D7-203C-44FA-BAF3-EBB6EC80DCCE}" type="pres">
      <dgm:prSet presAssocID="{8E51C172-8CFC-4086-9E77-71DDBA06EE31}" presName="Accent2" presStyleCnt="0"/>
      <dgm:spPr/>
    </dgm:pt>
    <dgm:pt modelId="{F1074E12-398B-47D2-AFEC-70281EAF519F}" type="pres">
      <dgm:prSet presAssocID="{8E51C172-8CFC-4086-9E77-71DDBA06EE31}" presName="Accent" presStyleLbl="node1" presStyleIdx="5" presStyleCnt="7"/>
      <dgm:spPr>
        <a:xfrm rot="2700000">
          <a:off x="2113195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D8A9905C-2B1B-4E73-9088-C976EC5F95E6}" type="pres">
      <dgm:prSet presAssocID="{8E51C172-8CFC-4086-9E77-71DDBA06EE31}" presName="ParentBackground2" presStyleCnt="0"/>
      <dgm:spPr/>
    </dgm:pt>
    <dgm:pt modelId="{31E71515-17D7-46DF-90DB-E71EABB45A6B}" type="pres">
      <dgm:prSet presAssocID="{8E51C172-8CFC-4086-9E77-71DDBA06EE31}" presName="ParentBackground" presStyleLbl="fgAcc1" presStyleIdx="5" presStyleCnt="7"/>
      <dgm:spPr/>
    </dgm:pt>
    <dgm:pt modelId="{0A1133B0-3192-4C66-A47D-F6271BAF6966}" type="pres">
      <dgm:prSet presAssocID="{8E51C172-8CFC-4086-9E77-71DDBA06EE31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74945B99-FF28-4550-B01B-19581942F384}" type="pres">
      <dgm:prSet presAssocID="{DC9AB34A-2887-47FF-A15A-94F4073BF34D}" presName="Accent1" presStyleCnt="0"/>
      <dgm:spPr/>
    </dgm:pt>
    <dgm:pt modelId="{2F201841-267D-4B56-8A18-EB3DBB5A660A}" type="pres">
      <dgm:prSet presAssocID="{DC9AB34A-2887-47FF-A15A-94F4073BF34D}" presName="Accent" presStyleLbl="node1" presStyleIdx="6" presStyleCnt="7"/>
      <dgm:spPr>
        <a:xfrm rot="2700000">
          <a:off x="441609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00BC8AFE-4E1A-4F94-BA05-47527F33AC30}" type="pres">
      <dgm:prSet presAssocID="{DC9AB34A-2887-47FF-A15A-94F4073BF34D}" presName="ParentBackground1" presStyleCnt="0"/>
      <dgm:spPr/>
    </dgm:pt>
    <dgm:pt modelId="{5C7B49B9-1F9B-4AD0-8852-5E1AA314B6DD}" type="pres">
      <dgm:prSet presAssocID="{DC9AB34A-2887-47FF-A15A-94F4073BF34D}" presName="ParentBackground" presStyleLbl="fgAcc1" presStyleIdx="6" presStyleCnt="7"/>
      <dgm:spPr/>
    </dgm:pt>
    <dgm:pt modelId="{6BA6868B-D4D6-469C-A658-8B3E3856AE58}" type="pres">
      <dgm:prSet presAssocID="{DC9AB34A-2887-47FF-A15A-94F4073BF34D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4C0E5B00-8D56-42DF-8696-9173C0A59E61}" srcId="{B53596A6-2861-4C6D-9509-7D98E8616612}" destId="{D449E4CC-DE2B-4555-8B6D-5875DEFCAC08}" srcOrd="6" destOrd="0" parTransId="{41823826-180D-40F7-AE4C-22B3D6FFCC11}" sibTransId="{0539D280-C08A-41CE-A277-6A895750EBC5}"/>
    <dgm:cxn modelId="{1FFE760D-3BCB-48E3-8F0C-C2ED23DEADF8}" type="presOf" srcId="{DC9AB34A-2887-47FF-A15A-94F4073BF34D}" destId="{5C7B49B9-1F9B-4AD0-8852-5E1AA314B6DD}" srcOrd="0" destOrd="0" presId="urn:microsoft.com/office/officeart/2011/layout/CircleProcess"/>
    <dgm:cxn modelId="{62043D1A-F5F5-4EAC-B3AA-16245D463B9A}" type="presOf" srcId="{37A5220F-B1CF-45A2-AC79-9DC1B3601EC0}" destId="{71512736-1553-4767-A4A6-D5C98FEF989F}" srcOrd="0" destOrd="0" presId="urn:microsoft.com/office/officeart/2011/layout/CircleProcess"/>
    <dgm:cxn modelId="{FFFCD41A-4D1B-47C5-A841-A50C98564AD7}" srcId="{B53596A6-2861-4C6D-9509-7D98E8616612}" destId="{25F6F8BC-64FD-4019-AA85-47F911109DF7}" srcOrd="2" destOrd="0" parTransId="{1112BE44-6B21-4D29-9C57-D39E3386552F}" sibTransId="{0AD22B96-BB71-465F-B866-6BA4B3188996}"/>
    <dgm:cxn modelId="{2340CB24-BB14-48E9-97DC-2E1F8BEDA091}" srcId="{B53596A6-2861-4C6D-9509-7D98E8616612}" destId="{37A5220F-B1CF-45A2-AC79-9DC1B3601EC0}" srcOrd="5" destOrd="0" parTransId="{ECA48445-E52B-4079-9704-845A51AE97C3}" sibTransId="{0025A880-8AB5-474E-B471-8E446D94197E}"/>
    <dgm:cxn modelId="{512EAF27-75B8-4E0A-B158-413C3E6DFC65}" type="presOf" srcId="{B53596A6-2861-4C6D-9509-7D98E8616612}" destId="{76D98A60-2659-4092-9F0B-13D395212540}" srcOrd="0" destOrd="0" presId="urn:microsoft.com/office/officeart/2011/layout/CircleProcess"/>
    <dgm:cxn modelId="{5ACAC627-610A-4590-9229-D3AD4E9A0DFC}" type="presOf" srcId="{DC9AB34A-2887-47FF-A15A-94F4073BF34D}" destId="{6BA6868B-D4D6-469C-A658-8B3E3856AE58}" srcOrd="1" destOrd="0" presId="urn:microsoft.com/office/officeart/2011/layout/CircleProcess"/>
    <dgm:cxn modelId="{66C4762A-E6F8-41AB-8F01-DF8989C69FD0}" type="presOf" srcId="{D449E4CC-DE2B-4555-8B6D-5875DEFCAC08}" destId="{072FCC11-9886-4358-9131-7FFAAD817BEC}" srcOrd="1" destOrd="0" presId="urn:microsoft.com/office/officeart/2011/layout/CircleProcess"/>
    <dgm:cxn modelId="{93ACC42A-3E26-41DC-8031-2C44F79C51FB}" type="presOf" srcId="{34D17141-766F-4CA3-AFF0-C80220486AB0}" destId="{6D60BE5A-7FE9-4479-940D-2283405CFB9B}" srcOrd="0" destOrd="0" presId="urn:microsoft.com/office/officeart/2011/layout/CircleProcess"/>
    <dgm:cxn modelId="{83F1B72E-5CCF-425E-ACB7-CD3BDEEE6EDC}" type="presOf" srcId="{37A5220F-B1CF-45A2-AC79-9DC1B3601EC0}" destId="{48FCF31D-1225-4B27-971F-8A61328B60C4}" srcOrd="1" destOrd="0" presId="urn:microsoft.com/office/officeart/2011/layout/CircleProcess"/>
    <dgm:cxn modelId="{EDBB665D-9786-49EC-BC20-8CED43E11954}" type="presOf" srcId="{25F6F8BC-64FD-4019-AA85-47F911109DF7}" destId="{71FE0826-E861-4CF4-8935-0C5555DF138B}" srcOrd="1" destOrd="0" presId="urn:microsoft.com/office/officeart/2011/layout/CircleProcess"/>
    <dgm:cxn modelId="{1EF65E4B-5B61-4C46-BE97-A8DBAED25C6D}" type="presOf" srcId="{8E51C172-8CFC-4086-9E77-71DDBA06EE31}" destId="{0A1133B0-3192-4C66-A47D-F6271BAF6966}" srcOrd="1" destOrd="0" presId="urn:microsoft.com/office/officeart/2011/layout/CircleProcess"/>
    <dgm:cxn modelId="{1AFE047C-0F23-426F-A5C5-2D198CC4916B}" type="presOf" srcId="{8E51C172-8CFC-4086-9E77-71DDBA06EE31}" destId="{31E71515-17D7-46DF-90DB-E71EABB45A6B}" srcOrd="0" destOrd="0" presId="urn:microsoft.com/office/officeart/2011/layout/CircleProcess"/>
    <dgm:cxn modelId="{068FE186-23A8-4DDC-85AE-9EEB1AB9120D}" type="presOf" srcId="{34D17141-766F-4CA3-AFF0-C80220486AB0}" destId="{E0C07FE0-74EF-426C-91BF-F432651EEFB3}" srcOrd="1" destOrd="0" presId="urn:microsoft.com/office/officeart/2011/layout/CircleProcess"/>
    <dgm:cxn modelId="{6ACEEAA1-5058-401D-A47F-1167B283A94F}" srcId="{B53596A6-2861-4C6D-9509-7D98E8616612}" destId="{DC9AB34A-2887-47FF-A15A-94F4073BF34D}" srcOrd="0" destOrd="0" parTransId="{3F7A1CA6-476D-436D-A8B7-1A1FB6B69AD3}" sibTransId="{F8E8E5F2-BDF4-4EC4-A5F5-F389F3CBEC5B}"/>
    <dgm:cxn modelId="{68B904AC-69B0-443C-B361-9EEA150ADC9C}" srcId="{B53596A6-2861-4C6D-9509-7D98E8616612}" destId="{34D17141-766F-4CA3-AFF0-C80220486AB0}" srcOrd="3" destOrd="0" parTransId="{6DE09348-2948-447C-A5BA-41851CA214FB}" sibTransId="{C2282B1B-168C-41AB-93D8-EE579928EE16}"/>
    <dgm:cxn modelId="{76A2D0B5-1877-4491-8D8C-E1A2A9B8B703}" type="presOf" srcId="{D449E4CC-DE2B-4555-8B6D-5875DEFCAC08}" destId="{512102F8-B9FA-4D36-B561-BED2DCF798C1}" srcOrd="0" destOrd="0" presId="urn:microsoft.com/office/officeart/2011/layout/CircleProcess"/>
    <dgm:cxn modelId="{424691B7-F2AC-45BA-8631-F51C7FF1B85F}" type="presOf" srcId="{25F6F8BC-64FD-4019-AA85-47F911109DF7}" destId="{1FF19E18-A96A-46EE-9074-DF0D0FB854B1}" srcOrd="0" destOrd="0" presId="urn:microsoft.com/office/officeart/2011/layout/CircleProcess"/>
    <dgm:cxn modelId="{7F398CD2-3B04-4E03-A73F-8BB86D17FA34}" type="presOf" srcId="{74F72A65-E66C-4976-8684-B78F7EAB5022}" destId="{B78921F5-6652-45AD-B5C7-98DF2C0D0774}" srcOrd="1" destOrd="0" presId="urn:microsoft.com/office/officeart/2011/layout/CircleProcess"/>
    <dgm:cxn modelId="{2F4B01D8-6760-4830-B924-FE6F4C255986}" type="presOf" srcId="{74F72A65-E66C-4976-8684-B78F7EAB5022}" destId="{5CA43E73-78C8-4718-8B6B-4B8EB74D8171}" srcOrd="0" destOrd="0" presId="urn:microsoft.com/office/officeart/2011/layout/CircleProcess"/>
    <dgm:cxn modelId="{04D8DEEA-18A4-491F-BAB7-F2BE6436ECD3}" srcId="{B53596A6-2861-4C6D-9509-7D98E8616612}" destId="{8E51C172-8CFC-4086-9E77-71DDBA06EE31}" srcOrd="1" destOrd="0" parTransId="{2631A514-878A-4E0D-8C79-8937A6915E61}" sibTransId="{26BDD4AA-149C-4B6E-9653-011D05AEF76A}"/>
    <dgm:cxn modelId="{8C5E87FA-3A30-4E5D-B6C5-A825B9E3414B}" srcId="{B53596A6-2861-4C6D-9509-7D98E8616612}" destId="{74F72A65-E66C-4976-8684-B78F7EAB5022}" srcOrd="4" destOrd="0" parTransId="{52917E2A-5DB7-4A0F-99E7-0FF6AEE3CFBD}" sibTransId="{8E5C4A48-3854-457A-B87C-24FF777FB9A0}"/>
    <dgm:cxn modelId="{448F87EF-3383-4B0B-BFE4-E71C2A18E226}" type="presParOf" srcId="{76D98A60-2659-4092-9F0B-13D395212540}" destId="{B51DFDB1-1C7B-4B33-ACB8-5B8796C3D008}" srcOrd="0" destOrd="0" presId="urn:microsoft.com/office/officeart/2011/layout/CircleProcess"/>
    <dgm:cxn modelId="{517DF92B-4615-40EB-AA20-B112ED80632D}" type="presParOf" srcId="{B51DFDB1-1C7B-4B33-ACB8-5B8796C3D008}" destId="{EEF63484-AB06-4468-937F-79B8112E26D7}" srcOrd="0" destOrd="0" presId="urn:microsoft.com/office/officeart/2011/layout/CircleProcess"/>
    <dgm:cxn modelId="{E2148467-7BA1-44B2-BDF2-A74F38176ED9}" type="presParOf" srcId="{76D98A60-2659-4092-9F0B-13D395212540}" destId="{047EBDF5-7E7B-416C-AB68-154F9DCD65C3}" srcOrd="1" destOrd="0" presId="urn:microsoft.com/office/officeart/2011/layout/CircleProcess"/>
    <dgm:cxn modelId="{E1B1F46B-43DD-40DC-825B-CE2CB6913FC8}" type="presParOf" srcId="{047EBDF5-7E7B-416C-AB68-154F9DCD65C3}" destId="{512102F8-B9FA-4D36-B561-BED2DCF798C1}" srcOrd="0" destOrd="0" presId="urn:microsoft.com/office/officeart/2011/layout/CircleProcess"/>
    <dgm:cxn modelId="{A88345B1-C8C9-419A-BD51-3E77A75E2606}" type="presParOf" srcId="{76D98A60-2659-4092-9F0B-13D395212540}" destId="{072FCC11-9886-4358-9131-7FFAAD817BEC}" srcOrd="2" destOrd="0" presId="urn:microsoft.com/office/officeart/2011/layout/CircleProcess"/>
    <dgm:cxn modelId="{614AF07E-C4C3-46E0-A1E8-667C2C2C6ACB}" type="presParOf" srcId="{76D98A60-2659-4092-9F0B-13D395212540}" destId="{95D5A0A0-614D-43B1-AC7E-473D5BE2195B}" srcOrd="3" destOrd="0" presId="urn:microsoft.com/office/officeart/2011/layout/CircleProcess"/>
    <dgm:cxn modelId="{1634A1BC-86F3-4FAA-B075-0CD8B2B47B57}" type="presParOf" srcId="{95D5A0A0-614D-43B1-AC7E-473D5BE2195B}" destId="{0EEC497F-F48C-499E-A9C2-9DAC86D3165A}" srcOrd="0" destOrd="0" presId="urn:microsoft.com/office/officeart/2011/layout/CircleProcess"/>
    <dgm:cxn modelId="{B16F65CD-ADB3-488B-8F98-19A97B6C5BB9}" type="presParOf" srcId="{76D98A60-2659-4092-9F0B-13D395212540}" destId="{EE00B7B7-D2D6-40B5-B5CB-6B14D63C7127}" srcOrd="4" destOrd="0" presId="urn:microsoft.com/office/officeart/2011/layout/CircleProcess"/>
    <dgm:cxn modelId="{AEE4DC32-8D22-456E-A703-825600F47460}" type="presParOf" srcId="{EE00B7B7-D2D6-40B5-B5CB-6B14D63C7127}" destId="{71512736-1553-4767-A4A6-D5C98FEF989F}" srcOrd="0" destOrd="0" presId="urn:microsoft.com/office/officeart/2011/layout/CircleProcess"/>
    <dgm:cxn modelId="{509F232F-6EB0-4D8B-BF09-94E5AFCFD4BE}" type="presParOf" srcId="{76D98A60-2659-4092-9F0B-13D395212540}" destId="{48FCF31D-1225-4B27-971F-8A61328B60C4}" srcOrd="5" destOrd="0" presId="urn:microsoft.com/office/officeart/2011/layout/CircleProcess"/>
    <dgm:cxn modelId="{0D0F2EA2-3DCB-4792-88F8-C2278B7E88CC}" type="presParOf" srcId="{76D98A60-2659-4092-9F0B-13D395212540}" destId="{26F72AA8-D6A3-4930-9E0D-BC13B4AF365D}" srcOrd="6" destOrd="0" presId="urn:microsoft.com/office/officeart/2011/layout/CircleProcess"/>
    <dgm:cxn modelId="{220F7F54-914B-4679-9347-5ABEA84D19BE}" type="presParOf" srcId="{26F72AA8-D6A3-4930-9E0D-BC13B4AF365D}" destId="{EEDEE4C6-E24C-46FA-94E6-C76EAD762940}" srcOrd="0" destOrd="0" presId="urn:microsoft.com/office/officeart/2011/layout/CircleProcess"/>
    <dgm:cxn modelId="{9879BD8D-C944-45F4-BCB2-6D7316376E48}" type="presParOf" srcId="{76D98A60-2659-4092-9F0B-13D395212540}" destId="{D04CF5A0-EADC-4255-8B30-55515EBFCFAD}" srcOrd="7" destOrd="0" presId="urn:microsoft.com/office/officeart/2011/layout/CircleProcess"/>
    <dgm:cxn modelId="{4204A7E5-2A9B-4813-BD4D-6DE0A9E2A11B}" type="presParOf" srcId="{D04CF5A0-EADC-4255-8B30-55515EBFCFAD}" destId="{5CA43E73-78C8-4718-8B6B-4B8EB74D8171}" srcOrd="0" destOrd="0" presId="urn:microsoft.com/office/officeart/2011/layout/CircleProcess"/>
    <dgm:cxn modelId="{5CD2B6B5-85BF-459C-8BE4-16960D95E0CA}" type="presParOf" srcId="{76D98A60-2659-4092-9F0B-13D395212540}" destId="{B78921F5-6652-45AD-B5C7-98DF2C0D0774}" srcOrd="8" destOrd="0" presId="urn:microsoft.com/office/officeart/2011/layout/CircleProcess"/>
    <dgm:cxn modelId="{CD4E59B1-7376-4D97-BC4A-F3DC37D5E939}" type="presParOf" srcId="{76D98A60-2659-4092-9F0B-13D395212540}" destId="{6E43CE33-888C-4562-B43E-8B800F179887}" srcOrd="9" destOrd="0" presId="urn:microsoft.com/office/officeart/2011/layout/CircleProcess"/>
    <dgm:cxn modelId="{2BCA1594-3841-41EE-9658-F32219DB7EB9}" type="presParOf" srcId="{6E43CE33-888C-4562-B43E-8B800F179887}" destId="{EFAE9DA6-E86D-47E4-9A77-CD92E1505BC2}" srcOrd="0" destOrd="0" presId="urn:microsoft.com/office/officeart/2011/layout/CircleProcess"/>
    <dgm:cxn modelId="{ACE1F705-D4FB-445D-B38A-92DD706E0D77}" type="presParOf" srcId="{76D98A60-2659-4092-9F0B-13D395212540}" destId="{980D4647-861A-4B7E-9127-8BAB780BEE43}" srcOrd="10" destOrd="0" presId="urn:microsoft.com/office/officeart/2011/layout/CircleProcess"/>
    <dgm:cxn modelId="{42FB68C5-CD6B-4A4E-A8D0-D45AD95253EE}" type="presParOf" srcId="{980D4647-861A-4B7E-9127-8BAB780BEE43}" destId="{6D60BE5A-7FE9-4479-940D-2283405CFB9B}" srcOrd="0" destOrd="0" presId="urn:microsoft.com/office/officeart/2011/layout/CircleProcess"/>
    <dgm:cxn modelId="{2DDE78D6-BF06-4B72-94AF-598D5BE456C0}" type="presParOf" srcId="{76D98A60-2659-4092-9F0B-13D395212540}" destId="{E0C07FE0-74EF-426C-91BF-F432651EEFB3}" srcOrd="11" destOrd="0" presId="urn:microsoft.com/office/officeart/2011/layout/CircleProcess"/>
    <dgm:cxn modelId="{193D0049-22EB-49A7-A13F-1ED311190E40}" type="presParOf" srcId="{76D98A60-2659-4092-9F0B-13D395212540}" destId="{681D1A6A-82AB-4D4A-B566-DD8BAB6383A4}" srcOrd="12" destOrd="0" presId="urn:microsoft.com/office/officeart/2011/layout/CircleProcess"/>
    <dgm:cxn modelId="{A4F2988D-7063-42D0-A2F0-241615DDD4D3}" type="presParOf" srcId="{681D1A6A-82AB-4D4A-B566-DD8BAB6383A4}" destId="{78FF7754-A6C6-44CB-9F7B-5A3BA40D0E99}" srcOrd="0" destOrd="0" presId="urn:microsoft.com/office/officeart/2011/layout/CircleProcess"/>
    <dgm:cxn modelId="{E7FDCEA3-51FF-4D12-81B8-994C223E37A1}" type="presParOf" srcId="{76D98A60-2659-4092-9F0B-13D395212540}" destId="{40AB6912-5DE2-4BA1-81B4-829AA8649624}" srcOrd="13" destOrd="0" presId="urn:microsoft.com/office/officeart/2011/layout/CircleProcess"/>
    <dgm:cxn modelId="{76417E06-3CE1-4EFB-8BFA-AB6B0B6BD4B9}" type="presParOf" srcId="{40AB6912-5DE2-4BA1-81B4-829AA8649624}" destId="{1FF19E18-A96A-46EE-9074-DF0D0FB854B1}" srcOrd="0" destOrd="0" presId="urn:microsoft.com/office/officeart/2011/layout/CircleProcess"/>
    <dgm:cxn modelId="{CC8C15CE-25DE-4E71-BD52-59017D599FCA}" type="presParOf" srcId="{76D98A60-2659-4092-9F0B-13D395212540}" destId="{71FE0826-E861-4CF4-8935-0C5555DF138B}" srcOrd="14" destOrd="0" presId="urn:microsoft.com/office/officeart/2011/layout/CircleProcess"/>
    <dgm:cxn modelId="{87499B69-2FC3-4D09-9956-8A0967B0D0F7}" type="presParOf" srcId="{76D98A60-2659-4092-9F0B-13D395212540}" destId="{72D640D7-203C-44FA-BAF3-EBB6EC80DCCE}" srcOrd="15" destOrd="0" presId="urn:microsoft.com/office/officeart/2011/layout/CircleProcess"/>
    <dgm:cxn modelId="{633EFCAB-BB59-4208-A553-9C3EEECF0028}" type="presParOf" srcId="{72D640D7-203C-44FA-BAF3-EBB6EC80DCCE}" destId="{F1074E12-398B-47D2-AFEC-70281EAF519F}" srcOrd="0" destOrd="0" presId="urn:microsoft.com/office/officeart/2011/layout/CircleProcess"/>
    <dgm:cxn modelId="{2F79BF19-3737-4A86-9758-6756E47D6B26}" type="presParOf" srcId="{76D98A60-2659-4092-9F0B-13D395212540}" destId="{D8A9905C-2B1B-4E73-9088-C976EC5F95E6}" srcOrd="16" destOrd="0" presId="urn:microsoft.com/office/officeart/2011/layout/CircleProcess"/>
    <dgm:cxn modelId="{B2B5C44B-C343-4D9E-BA8C-510E86AE6535}" type="presParOf" srcId="{D8A9905C-2B1B-4E73-9088-C976EC5F95E6}" destId="{31E71515-17D7-46DF-90DB-E71EABB45A6B}" srcOrd="0" destOrd="0" presId="urn:microsoft.com/office/officeart/2011/layout/CircleProcess"/>
    <dgm:cxn modelId="{635D1676-7786-40D9-BF06-D7A863864E37}" type="presParOf" srcId="{76D98A60-2659-4092-9F0B-13D395212540}" destId="{0A1133B0-3192-4C66-A47D-F6271BAF6966}" srcOrd="17" destOrd="0" presId="urn:microsoft.com/office/officeart/2011/layout/CircleProcess"/>
    <dgm:cxn modelId="{12696A14-31C3-40BB-A1B4-F0807064F15E}" type="presParOf" srcId="{76D98A60-2659-4092-9F0B-13D395212540}" destId="{74945B99-FF28-4550-B01B-19581942F384}" srcOrd="18" destOrd="0" presId="urn:microsoft.com/office/officeart/2011/layout/CircleProcess"/>
    <dgm:cxn modelId="{36871234-4A58-49D4-98B2-1FB6A25E8B24}" type="presParOf" srcId="{74945B99-FF28-4550-B01B-19581942F384}" destId="{2F201841-267D-4B56-8A18-EB3DBB5A660A}" srcOrd="0" destOrd="0" presId="urn:microsoft.com/office/officeart/2011/layout/CircleProcess"/>
    <dgm:cxn modelId="{832095AA-671B-4740-99D8-18E4F1A3BE1A}" type="presParOf" srcId="{76D98A60-2659-4092-9F0B-13D395212540}" destId="{00BC8AFE-4E1A-4F94-BA05-47527F33AC30}" srcOrd="19" destOrd="0" presId="urn:microsoft.com/office/officeart/2011/layout/CircleProcess"/>
    <dgm:cxn modelId="{6BCEF6C2-FCA9-4FA8-8F38-284252F1C3A1}" type="presParOf" srcId="{00BC8AFE-4E1A-4F94-BA05-47527F33AC30}" destId="{5C7B49B9-1F9B-4AD0-8852-5E1AA314B6DD}" srcOrd="0" destOrd="0" presId="urn:microsoft.com/office/officeart/2011/layout/CircleProcess"/>
    <dgm:cxn modelId="{C739586B-B577-4079-B012-3F74E7C061A4}" type="presParOf" srcId="{76D98A60-2659-4092-9F0B-13D395212540}" destId="{6BA6868B-D4D6-469C-A658-8B3E3856AE58}" srcOrd="2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6C0A95B-2FBA-4F23-BE43-B511FE712157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B37648A-0ED0-451C-88A4-2F4182C362EC}">
      <dgm:prSet/>
      <dgm:spPr/>
      <dgm:t>
        <a:bodyPr/>
        <a:lstStyle/>
        <a:p>
          <a:r>
            <a:rPr lang="en-US" b="0"/>
            <a:t>Bus</a:t>
          </a:r>
          <a:endParaRPr lang="en-US"/>
        </a:p>
      </dgm:t>
    </dgm:pt>
    <dgm:pt modelId="{1120AF6B-4F7B-4FFE-BD7D-310ABB416FC4}" type="parTrans" cxnId="{A1451A0E-F0C1-4614-B1C0-BB7B285DF591}">
      <dgm:prSet/>
      <dgm:spPr/>
      <dgm:t>
        <a:bodyPr/>
        <a:lstStyle/>
        <a:p>
          <a:endParaRPr lang="en-US"/>
        </a:p>
      </dgm:t>
    </dgm:pt>
    <dgm:pt modelId="{CDFA889A-3294-4C92-81A9-BE9B0D6699B3}" type="sibTrans" cxnId="{A1451A0E-F0C1-4614-B1C0-BB7B285DF591}">
      <dgm:prSet/>
      <dgm:spPr/>
      <dgm:t>
        <a:bodyPr/>
        <a:lstStyle/>
        <a:p>
          <a:endParaRPr lang="en-US"/>
        </a:p>
      </dgm:t>
    </dgm:pt>
    <dgm:pt modelId="{5B0699D0-C7B0-43FB-8737-E56B410392E3}">
      <dgm:prSet/>
      <dgm:spPr/>
      <dgm:t>
        <a:bodyPr/>
        <a:lstStyle/>
        <a:p>
          <a:r>
            <a:rPr lang="en-US" dirty="0"/>
            <a:t>Bidding zone</a:t>
          </a:r>
        </a:p>
      </dgm:t>
    </dgm:pt>
    <dgm:pt modelId="{FE0EB2C3-C2BC-4EF7-9A8A-58B1EB1A3C7A}" type="parTrans" cxnId="{AB0D4753-7995-41DC-917C-F91AFEEA8C72}">
      <dgm:prSet/>
      <dgm:spPr/>
      <dgm:t>
        <a:bodyPr/>
        <a:lstStyle/>
        <a:p>
          <a:endParaRPr lang="en-US"/>
        </a:p>
      </dgm:t>
    </dgm:pt>
    <dgm:pt modelId="{D0D57754-C612-4322-9CAA-B61180309EFF}" type="sibTrans" cxnId="{AB0D4753-7995-41DC-917C-F91AFEEA8C72}">
      <dgm:prSet/>
      <dgm:spPr/>
      <dgm:t>
        <a:bodyPr/>
        <a:lstStyle/>
        <a:p>
          <a:endParaRPr lang="en-US"/>
        </a:p>
      </dgm:t>
    </dgm:pt>
    <dgm:pt modelId="{0845543D-3E78-4907-9E98-32E9E925D6C6}">
      <dgm:prSet/>
      <dgm:spPr/>
      <dgm:t>
        <a:bodyPr/>
        <a:lstStyle/>
        <a:p>
          <a:r>
            <a:rPr lang="en-US" b="0"/>
            <a:t>Line</a:t>
          </a:r>
          <a:endParaRPr lang="en-US"/>
        </a:p>
      </dgm:t>
    </dgm:pt>
    <dgm:pt modelId="{7AD039AC-947A-438A-9E68-893D3E7C0F52}" type="parTrans" cxnId="{A050249F-B5CB-4065-B5EC-EA940AB8BEAD}">
      <dgm:prSet/>
      <dgm:spPr/>
      <dgm:t>
        <a:bodyPr/>
        <a:lstStyle/>
        <a:p>
          <a:endParaRPr lang="en-US"/>
        </a:p>
      </dgm:t>
    </dgm:pt>
    <dgm:pt modelId="{A8080DB3-3812-4676-87DD-D98769A3DF7D}" type="sibTrans" cxnId="{A050249F-B5CB-4065-B5EC-EA940AB8BEAD}">
      <dgm:prSet/>
      <dgm:spPr/>
      <dgm:t>
        <a:bodyPr/>
        <a:lstStyle/>
        <a:p>
          <a:endParaRPr lang="en-US"/>
        </a:p>
      </dgm:t>
    </dgm:pt>
    <dgm:pt modelId="{8637EAB4-29CA-496C-9A6F-58369A24A173}">
      <dgm:prSet/>
      <dgm:spPr/>
      <dgm:t>
        <a:bodyPr/>
        <a:lstStyle/>
        <a:p>
          <a:r>
            <a:rPr lang="en-US"/>
            <a:t>Impedance</a:t>
          </a:r>
        </a:p>
      </dgm:t>
    </dgm:pt>
    <dgm:pt modelId="{5CAB651F-E836-4B24-A05B-73C388A9D98B}" type="parTrans" cxnId="{C3F9CD75-EC4E-4745-BCDA-E0559F640FC4}">
      <dgm:prSet/>
      <dgm:spPr/>
      <dgm:t>
        <a:bodyPr/>
        <a:lstStyle/>
        <a:p>
          <a:endParaRPr lang="en-US"/>
        </a:p>
      </dgm:t>
    </dgm:pt>
    <dgm:pt modelId="{1F641C53-4B73-4291-83F8-15D4E5AA2CC3}" type="sibTrans" cxnId="{C3F9CD75-EC4E-4745-BCDA-E0559F640FC4}">
      <dgm:prSet/>
      <dgm:spPr/>
      <dgm:t>
        <a:bodyPr/>
        <a:lstStyle/>
        <a:p>
          <a:endParaRPr lang="en-US"/>
        </a:p>
      </dgm:t>
    </dgm:pt>
    <dgm:pt modelId="{221A5953-D9A1-4165-A9B1-2CFE0317A9BF}">
      <dgm:prSet/>
      <dgm:spPr/>
      <dgm:t>
        <a:bodyPr/>
        <a:lstStyle/>
        <a:p>
          <a:r>
            <a:rPr lang="en-US" b="0"/>
            <a:t>Generation</a:t>
          </a:r>
          <a:endParaRPr lang="en-US"/>
        </a:p>
      </dgm:t>
    </dgm:pt>
    <dgm:pt modelId="{C26479BC-5518-4D2A-974E-BE7BF6EC8F83}" type="parTrans" cxnId="{22E22551-C251-4E67-9F32-5B8C534BFD10}">
      <dgm:prSet/>
      <dgm:spPr/>
      <dgm:t>
        <a:bodyPr/>
        <a:lstStyle/>
        <a:p>
          <a:endParaRPr lang="en-US"/>
        </a:p>
      </dgm:t>
    </dgm:pt>
    <dgm:pt modelId="{EFD990F9-CA61-45FD-A08F-9D93AE5E0A9F}" type="sibTrans" cxnId="{22E22551-C251-4E67-9F32-5B8C534BFD10}">
      <dgm:prSet/>
      <dgm:spPr/>
      <dgm:t>
        <a:bodyPr/>
        <a:lstStyle/>
        <a:p>
          <a:endParaRPr lang="en-US"/>
        </a:p>
      </dgm:t>
    </dgm:pt>
    <dgm:pt modelId="{65CC746B-2AE4-43CD-AC0E-335527417E2C}">
      <dgm:prSet/>
      <dgm:spPr/>
      <dgm:t>
        <a:bodyPr/>
        <a:lstStyle/>
        <a:p>
          <a:r>
            <a:rPr lang="en-US"/>
            <a:t>Estimate actual generation</a:t>
          </a:r>
        </a:p>
      </dgm:t>
    </dgm:pt>
    <dgm:pt modelId="{903108BB-8FCE-4785-8890-C88189FD633F}" type="parTrans" cxnId="{5E02ECC5-2A47-47E4-9FB7-1201FEB3DD02}">
      <dgm:prSet/>
      <dgm:spPr/>
      <dgm:t>
        <a:bodyPr/>
        <a:lstStyle/>
        <a:p>
          <a:endParaRPr lang="en-US"/>
        </a:p>
      </dgm:t>
    </dgm:pt>
    <dgm:pt modelId="{00D8C300-0D0D-49AF-AD11-129656FCAECF}" type="sibTrans" cxnId="{5E02ECC5-2A47-47E4-9FB7-1201FEB3DD02}">
      <dgm:prSet/>
      <dgm:spPr/>
      <dgm:t>
        <a:bodyPr/>
        <a:lstStyle/>
        <a:p>
          <a:endParaRPr lang="en-US"/>
        </a:p>
      </dgm:t>
    </dgm:pt>
    <dgm:pt modelId="{1D622B34-DDBB-4212-B467-4C98E2426436}">
      <dgm:prSet/>
      <dgm:spPr/>
      <dgm:t>
        <a:bodyPr/>
        <a:lstStyle/>
        <a:p>
          <a:r>
            <a:rPr lang="en-US" dirty="0"/>
            <a:t>Scale per bidding zone</a:t>
          </a:r>
        </a:p>
      </dgm:t>
    </dgm:pt>
    <dgm:pt modelId="{45F2332D-0BB5-44AC-A92E-5B74731C41BC}" type="parTrans" cxnId="{E20CC99E-FD32-4FB9-B10C-BDD6ABCDABD3}">
      <dgm:prSet/>
      <dgm:spPr/>
      <dgm:t>
        <a:bodyPr/>
        <a:lstStyle/>
        <a:p>
          <a:endParaRPr lang="en-US"/>
        </a:p>
      </dgm:t>
    </dgm:pt>
    <dgm:pt modelId="{CDCDB3E4-7B0D-42CA-8291-D7E11807DF95}" type="sibTrans" cxnId="{E20CC99E-FD32-4FB9-B10C-BDD6ABCDABD3}">
      <dgm:prSet/>
      <dgm:spPr/>
      <dgm:t>
        <a:bodyPr/>
        <a:lstStyle/>
        <a:p>
          <a:endParaRPr lang="en-US"/>
        </a:p>
      </dgm:t>
    </dgm:pt>
    <dgm:pt modelId="{02EDEFB9-536C-460C-805A-D29BB20A45AE}">
      <dgm:prSet/>
      <dgm:spPr/>
      <dgm:t>
        <a:bodyPr/>
        <a:lstStyle/>
        <a:p>
          <a:r>
            <a:rPr lang="en-US" b="0"/>
            <a:t>Load</a:t>
          </a:r>
          <a:endParaRPr lang="en-US"/>
        </a:p>
      </dgm:t>
    </dgm:pt>
    <dgm:pt modelId="{9AABFB28-9720-46EC-BD77-3A6AC54624D6}" type="parTrans" cxnId="{7139E640-3E99-4FEF-9A03-47E46F35CB99}">
      <dgm:prSet/>
      <dgm:spPr/>
      <dgm:t>
        <a:bodyPr/>
        <a:lstStyle/>
        <a:p>
          <a:endParaRPr lang="en-US"/>
        </a:p>
      </dgm:t>
    </dgm:pt>
    <dgm:pt modelId="{FEE0E733-B60E-4190-AD49-F304AF909FEF}" type="sibTrans" cxnId="{7139E640-3E99-4FEF-9A03-47E46F35CB99}">
      <dgm:prSet/>
      <dgm:spPr/>
      <dgm:t>
        <a:bodyPr/>
        <a:lstStyle/>
        <a:p>
          <a:endParaRPr lang="en-US"/>
        </a:p>
      </dgm:t>
    </dgm:pt>
    <dgm:pt modelId="{E65CD8FA-390D-4685-8E88-0F7834B0E770}">
      <dgm:prSet/>
      <dgm:spPr/>
      <dgm:t>
        <a:bodyPr/>
        <a:lstStyle/>
        <a:p>
          <a:r>
            <a:rPr lang="en-US"/>
            <a:t>Scale per bidding zone</a:t>
          </a:r>
        </a:p>
      </dgm:t>
    </dgm:pt>
    <dgm:pt modelId="{11D6A50F-8A5A-45C5-98DD-613348B59619}" type="parTrans" cxnId="{EC2452E6-F286-496B-AAD5-E04FA11E82A9}">
      <dgm:prSet/>
      <dgm:spPr/>
      <dgm:t>
        <a:bodyPr/>
        <a:lstStyle/>
        <a:p>
          <a:endParaRPr lang="en-US"/>
        </a:p>
      </dgm:t>
    </dgm:pt>
    <dgm:pt modelId="{903846F1-9656-46A2-989B-CD715BB31DAC}" type="sibTrans" cxnId="{EC2452E6-F286-496B-AAD5-E04FA11E82A9}">
      <dgm:prSet/>
      <dgm:spPr/>
      <dgm:t>
        <a:bodyPr/>
        <a:lstStyle/>
        <a:p>
          <a:endParaRPr lang="en-US"/>
        </a:p>
      </dgm:t>
    </dgm:pt>
    <dgm:pt modelId="{AB5C7D7B-B1E6-478F-B37C-6C4F7546937B}">
      <dgm:prSet/>
      <dgm:spPr/>
      <dgm:t>
        <a:bodyPr/>
        <a:lstStyle/>
        <a:p>
          <a:r>
            <a:rPr lang="en-US"/>
            <a:t>Subtract losses</a:t>
          </a:r>
        </a:p>
      </dgm:t>
    </dgm:pt>
    <dgm:pt modelId="{9D40095B-9AED-4542-835C-2119243DE9E7}" type="parTrans" cxnId="{621F41B9-0F8B-4CEC-824C-19CCF0AC1064}">
      <dgm:prSet/>
      <dgm:spPr/>
      <dgm:t>
        <a:bodyPr/>
        <a:lstStyle/>
        <a:p>
          <a:endParaRPr lang="en-US"/>
        </a:p>
      </dgm:t>
    </dgm:pt>
    <dgm:pt modelId="{DD6E359D-1D49-46FB-9C50-61A365B2ACA2}" type="sibTrans" cxnId="{621F41B9-0F8B-4CEC-824C-19CCF0AC1064}">
      <dgm:prSet/>
      <dgm:spPr/>
      <dgm:t>
        <a:bodyPr/>
        <a:lstStyle/>
        <a:p>
          <a:endParaRPr lang="en-US"/>
        </a:p>
      </dgm:t>
    </dgm:pt>
    <dgm:pt modelId="{8DEC8C8A-50EA-4CFC-924E-E275D34416CE}">
      <dgm:prSet/>
      <dgm:spPr/>
      <dgm:t>
        <a:bodyPr/>
        <a:lstStyle/>
        <a:p>
          <a:r>
            <a:rPr lang="en-US" b="0" dirty="0"/>
            <a:t>External Links</a:t>
          </a:r>
          <a:endParaRPr lang="en-US" dirty="0"/>
        </a:p>
      </dgm:t>
    </dgm:pt>
    <dgm:pt modelId="{78616266-78E4-474B-AE35-32AA354B4C55}" type="parTrans" cxnId="{5D441DCD-D007-44AD-99E3-A27EA3358A51}">
      <dgm:prSet/>
      <dgm:spPr/>
      <dgm:t>
        <a:bodyPr/>
        <a:lstStyle/>
        <a:p>
          <a:endParaRPr lang="en-US"/>
        </a:p>
      </dgm:t>
    </dgm:pt>
    <dgm:pt modelId="{4E3DAFE1-F150-4359-B0C4-FC98C593B00C}" type="sibTrans" cxnId="{5D441DCD-D007-44AD-99E3-A27EA3358A51}">
      <dgm:prSet/>
      <dgm:spPr/>
      <dgm:t>
        <a:bodyPr/>
        <a:lstStyle/>
        <a:p>
          <a:endParaRPr lang="en-US"/>
        </a:p>
      </dgm:t>
    </dgm:pt>
    <dgm:pt modelId="{9E599537-8AF2-4FC7-9066-F0ED17265E76}">
      <dgm:prSet/>
      <dgm:spPr/>
      <dgm:t>
        <a:bodyPr/>
        <a:lstStyle/>
        <a:p>
          <a:r>
            <a:rPr lang="en-US"/>
            <a:t>Distribute cross-border flows</a:t>
          </a:r>
        </a:p>
      </dgm:t>
    </dgm:pt>
    <dgm:pt modelId="{B1DE5410-1F88-4942-AA41-6A2156F701CD}" type="parTrans" cxnId="{7D7933C1-E83B-4551-BE6C-91BCBFAA8798}">
      <dgm:prSet/>
      <dgm:spPr/>
      <dgm:t>
        <a:bodyPr/>
        <a:lstStyle/>
        <a:p>
          <a:endParaRPr lang="en-US"/>
        </a:p>
      </dgm:t>
    </dgm:pt>
    <dgm:pt modelId="{3761234D-C37F-43E3-AD73-FFB28D0BE456}" type="sibTrans" cxnId="{7D7933C1-E83B-4551-BE6C-91BCBFAA8798}">
      <dgm:prSet/>
      <dgm:spPr/>
      <dgm:t>
        <a:bodyPr/>
        <a:lstStyle/>
        <a:p>
          <a:endParaRPr lang="en-US"/>
        </a:p>
      </dgm:t>
    </dgm:pt>
    <dgm:pt modelId="{2826567C-723C-4B71-B262-471D8876F2C8}">
      <dgm:prSet/>
      <dgm:spPr/>
      <dgm:t>
        <a:bodyPr/>
        <a:lstStyle/>
        <a:p>
          <a:r>
            <a:rPr lang="en-US" dirty="0"/>
            <a:t>380kV </a:t>
          </a:r>
          <a:r>
            <a:rPr lang="en-US" dirty="0">
              <a:sym typeface="Wingdings" panose="05000000000000000000" pitchFamily="2" charset="2"/>
            </a:rPr>
            <a:t> 400 kV</a:t>
          </a:r>
          <a:endParaRPr lang="en-US" dirty="0"/>
        </a:p>
      </dgm:t>
    </dgm:pt>
    <dgm:pt modelId="{66FFE888-9BA5-471D-B8E2-0719458CC88F}" type="parTrans" cxnId="{E74C9107-0223-4BE0-9B32-B7FFF0EC375D}">
      <dgm:prSet/>
      <dgm:spPr/>
      <dgm:t>
        <a:bodyPr/>
        <a:lstStyle/>
        <a:p>
          <a:endParaRPr lang="en-US"/>
        </a:p>
      </dgm:t>
    </dgm:pt>
    <dgm:pt modelId="{DF824E05-B61A-49B9-AF14-7EECE8019C80}" type="sibTrans" cxnId="{E74C9107-0223-4BE0-9B32-B7FFF0EC375D}">
      <dgm:prSet/>
      <dgm:spPr/>
      <dgm:t>
        <a:bodyPr/>
        <a:lstStyle/>
        <a:p>
          <a:endParaRPr lang="en-US"/>
        </a:p>
      </dgm:t>
    </dgm:pt>
    <dgm:pt modelId="{8C21260C-3377-4607-845D-B4A1342E1DD8}" type="pres">
      <dgm:prSet presAssocID="{86C0A95B-2FBA-4F23-BE43-B511FE712157}" presName="Name0" presStyleCnt="0">
        <dgm:presLayoutVars>
          <dgm:dir/>
          <dgm:animLvl val="lvl"/>
          <dgm:resizeHandles val="exact"/>
        </dgm:presLayoutVars>
      </dgm:prSet>
      <dgm:spPr/>
    </dgm:pt>
    <dgm:pt modelId="{F690C6D4-BCF3-457C-A700-94D98BB33F58}" type="pres">
      <dgm:prSet presAssocID="{BB37648A-0ED0-451C-88A4-2F4182C362EC}" presName="linNode" presStyleCnt="0"/>
      <dgm:spPr/>
    </dgm:pt>
    <dgm:pt modelId="{C6CC1FE6-43FD-4215-B893-9A9CD2A74453}" type="pres">
      <dgm:prSet presAssocID="{BB37648A-0ED0-451C-88A4-2F4182C362EC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F165B71F-09C0-4AF6-9FE7-8011DBCBBBE3}" type="pres">
      <dgm:prSet presAssocID="{BB37648A-0ED0-451C-88A4-2F4182C362EC}" presName="descendantText" presStyleLbl="alignAccFollowNode1" presStyleIdx="0" presStyleCnt="5">
        <dgm:presLayoutVars>
          <dgm:bulletEnabled val="1"/>
        </dgm:presLayoutVars>
      </dgm:prSet>
      <dgm:spPr/>
    </dgm:pt>
    <dgm:pt modelId="{4B3DF2CE-055B-464C-BD02-5356AD54D42B}" type="pres">
      <dgm:prSet presAssocID="{CDFA889A-3294-4C92-81A9-BE9B0D6699B3}" presName="sp" presStyleCnt="0"/>
      <dgm:spPr/>
    </dgm:pt>
    <dgm:pt modelId="{6EBDE3FB-44F3-4149-B2E3-584662A9F89E}" type="pres">
      <dgm:prSet presAssocID="{0845543D-3E78-4907-9E98-32E9E925D6C6}" presName="linNode" presStyleCnt="0"/>
      <dgm:spPr/>
    </dgm:pt>
    <dgm:pt modelId="{FE287AD1-851B-43B0-AB04-B0F54B55732B}" type="pres">
      <dgm:prSet presAssocID="{0845543D-3E78-4907-9E98-32E9E925D6C6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1B3F5038-402E-49C9-80B6-3C5427FC2BE8}" type="pres">
      <dgm:prSet presAssocID="{0845543D-3E78-4907-9E98-32E9E925D6C6}" presName="descendantText" presStyleLbl="alignAccFollowNode1" presStyleIdx="1" presStyleCnt="5">
        <dgm:presLayoutVars>
          <dgm:bulletEnabled val="1"/>
        </dgm:presLayoutVars>
      </dgm:prSet>
      <dgm:spPr/>
    </dgm:pt>
    <dgm:pt modelId="{EB8A49B0-0AF7-475E-A838-41F1B11DA883}" type="pres">
      <dgm:prSet presAssocID="{A8080DB3-3812-4676-87DD-D98769A3DF7D}" presName="sp" presStyleCnt="0"/>
      <dgm:spPr/>
    </dgm:pt>
    <dgm:pt modelId="{B8F9947A-C7B3-4A35-A55D-6CAB0AB482C8}" type="pres">
      <dgm:prSet presAssocID="{221A5953-D9A1-4165-A9B1-2CFE0317A9BF}" presName="linNode" presStyleCnt="0"/>
      <dgm:spPr/>
    </dgm:pt>
    <dgm:pt modelId="{16CD9699-31D0-42E0-B52B-5C05CA50A22A}" type="pres">
      <dgm:prSet presAssocID="{221A5953-D9A1-4165-A9B1-2CFE0317A9BF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1BE8FF8B-4CDF-40E9-8EF4-A1DF35B83E28}" type="pres">
      <dgm:prSet presAssocID="{221A5953-D9A1-4165-A9B1-2CFE0317A9BF}" presName="descendantText" presStyleLbl="alignAccFollowNode1" presStyleIdx="2" presStyleCnt="5">
        <dgm:presLayoutVars>
          <dgm:bulletEnabled val="1"/>
        </dgm:presLayoutVars>
      </dgm:prSet>
      <dgm:spPr/>
    </dgm:pt>
    <dgm:pt modelId="{AA83FAD0-36F2-4571-A7CB-91819B700373}" type="pres">
      <dgm:prSet presAssocID="{EFD990F9-CA61-45FD-A08F-9D93AE5E0A9F}" presName="sp" presStyleCnt="0"/>
      <dgm:spPr/>
    </dgm:pt>
    <dgm:pt modelId="{BC1257EC-D7C7-485A-802A-81C1A3EAED8B}" type="pres">
      <dgm:prSet presAssocID="{02EDEFB9-536C-460C-805A-D29BB20A45AE}" presName="linNode" presStyleCnt="0"/>
      <dgm:spPr/>
    </dgm:pt>
    <dgm:pt modelId="{9B149647-9711-4332-AD19-C99EA5E13A3B}" type="pres">
      <dgm:prSet presAssocID="{02EDEFB9-536C-460C-805A-D29BB20A45AE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6B17BB97-8F58-490F-9DED-987E4F7C777F}" type="pres">
      <dgm:prSet presAssocID="{02EDEFB9-536C-460C-805A-D29BB20A45AE}" presName="descendantText" presStyleLbl="alignAccFollowNode1" presStyleIdx="3" presStyleCnt="5">
        <dgm:presLayoutVars>
          <dgm:bulletEnabled val="1"/>
        </dgm:presLayoutVars>
      </dgm:prSet>
      <dgm:spPr/>
    </dgm:pt>
    <dgm:pt modelId="{318C8167-F15C-45E2-8F5C-FF110DB270D1}" type="pres">
      <dgm:prSet presAssocID="{FEE0E733-B60E-4190-AD49-F304AF909FEF}" presName="sp" presStyleCnt="0"/>
      <dgm:spPr/>
    </dgm:pt>
    <dgm:pt modelId="{556855EA-0EA4-4054-B597-6AAD1AF78D49}" type="pres">
      <dgm:prSet presAssocID="{8DEC8C8A-50EA-4CFC-924E-E275D34416CE}" presName="linNode" presStyleCnt="0"/>
      <dgm:spPr/>
    </dgm:pt>
    <dgm:pt modelId="{F184772A-CCEA-4C74-9874-57288789DCD7}" type="pres">
      <dgm:prSet presAssocID="{8DEC8C8A-50EA-4CFC-924E-E275D34416CE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FB67E886-DD71-412A-A655-A8C8FA505918}" type="pres">
      <dgm:prSet presAssocID="{8DEC8C8A-50EA-4CFC-924E-E275D34416CE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E74C9107-0223-4BE0-9B32-B7FFF0EC375D}" srcId="{BB37648A-0ED0-451C-88A4-2F4182C362EC}" destId="{2826567C-723C-4B71-B262-471D8876F2C8}" srcOrd="1" destOrd="0" parTransId="{66FFE888-9BA5-471D-B8E2-0719458CC88F}" sibTransId="{DF824E05-B61A-49B9-AF14-7EECE8019C80}"/>
    <dgm:cxn modelId="{F2B5CD08-8393-4E0D-A256-72EB5EF204B0}" type="presOf" srcId="{65CC746B-2AE4-43CD-AC0E-335527417E2C}" destId="{1BE8FF8B-4CDF-40E9-8EF4-A1DF35B83E28}" srcOrd="0" destOrd="0" presId="urn:microsoft.com/office/officeart/2005/8/layout/vList5"/>
    <dgm:cxn modelId="{A1451A0E-F0C1-4614-B1C0-BB7B285DF591}" srcId="{86C0A95B-2FBA-4F23-BE43-B511FE712157}" destId="{BB37648A-0ED0-451C-88A4-2F4182C362EC}" srcOrd="0" destOrd="0" parTransId="{1120AF6B-4F7B-4FFE-BD7D-310ABB416FC4}" sibTransId="{CDFA889A-3294-4C92-81A9-BE9B0D6699B3}"/>
    <dgm:cxn modelId="{E583A132-8C1E-459A-B8E1-EF439EA2C0BD}" type="presOf" srcId="{9E599537-8AF2-4FC7-9066-F0ED17265E76}" destId="{FB67E886-DD71-412A-A655-A8C8FA505918}" srcOrd="0" destOrd="0" presId="urn:microsoft.com/office/officeart/2005/8/layout/vList5"/>
    <dgm:cxn modelId="{9AC26C38-9A0A-4995-ABA3-AC5A61B32281}" type="presOf" srcId="{0845543D-3E78-4907-9E98-32E9E925D6C6}" destId="{FE287AD1-851B-43B0-AB04-B0F54B55732B}" srcOrd="0" destOrd="0" presId="urn:microsoft.com/office/officeart/2005/8/layout/vList5"/>
    <dgm:cxn modelId="{7139E640-3E99-4FEF-9A03-47E46F35CB99}" srcId="{86C0A95B-2FBA-4F23-BE43-B511FE712157}" destId="{02EDEFB9-536C-460C-805A-D29BB20A45AE}" srcOrd="3" destOrd="0" parTransId="{9AABFB28-9720-46EC-BD77-3A6AC54624D6}" sibTransId="{FEE0E733-B60E-4190-AD49-F304AF909FEF}"/>
    <dgm:cxn modelId="{89C78F63-F6C3-4D4E-97FC-9E43F010F22B}" type="presOf" srcId="{8637EAB4-29CA-496C-9A6F-58369A24A173}" destId="{1B3F5038-402E-49C9-80B6-3C5427FC2BE8}" srcOrd="0" destOrd="0" presId="urn:microsoft.com/office/officeart/2005/8/layout/vList5"/>
    <dgm:cxn modelId="{22E22551-C251-4E67-9F32-5B8C534BFD10}" srcId="{86C0A95B-2FBA-4F23-BE43-B511FE712157}" destId="{221A5953-D9A1-4165-A9B1-2CFE0317A9BF}" srcOrd="2" destOrd="0" parTransId="{C26479BC-5518-4D2A-974E-BE7BF6EC8F83}" sibTransId="{EFD990F9-CA61-45FD-A08F-9D93AE5E0A9F}"/>
    <dgm:cxn modelId="{AB0D4753-7995-41DC-917C-F91AFEEA8C72}" srcId="{BB37648A-0ED0-451C-88A4-2F4182C362EC}" destId="{5B0699D0-C7B0-43FB-8737-E56B410392E3}" srcOrd="0" destOrd="0" parTransId="{FE0EB2C3-C2BC-4EF7-9A8A-58B1EB1A3C7A}" sibTransId="{D0D57754-C612-4322-9CAA-B61180309EFF}"/>
    <dgm:cxn modelId="{C3F9CD75-EC4E-4745-BCDA-E0559F640FC4}" srcId="{0845543D-3E78-4907-9E98-32E9E925D6C6}" destId="{8637EAB4-29CA-496C-9A6F-58369A24A173}" srcOrd="0" destOrd="0" parTransId="{5CAB651F-E836-4B24-A05B-73C388A9D98B}" sibTransId="{1F641C53-4B73-4291-83F8-15D4E5AA2CC3}"/>
    <dgm:cxn modelId="{71C4EC57-7126-4622-A033-12EE2FB64128}" type="presOf" srcId="{5B0699D0-C7B0-43FB-8737-E56B410392E3}" destId="{F165B71F-09C0-4AF6-9FE7-8011DBCBBBE3}" srcOrd="0" destOrd="0" presId="urn:microsoft.com/office/officeart/2005/8/layout/vList5"/>
    <dgm:cxn modelId="{0BD51A7D-6FF1-4907-8504-7FD6315ED7ED}" type="presOf" srcId="{02EDEFB9-536C-460C-805A-D29BB20A45AE}" destId="{9B149647-9711-4332-AD19-C99EA5E13A3B}" srcOrd="0" destOrd="0" presId="urn:microsoft.com/office/officeart/2005/8/layout/vList5"/>
    <dgm:cxn modelId="{43C1149B-B9C2-4F81-96AD-6B94F3D3CC1C}" type="presOf" srcId="{E65CD8FA-390D-4685-8E88-0F7834B0E770}" destId="{6B17BB97-8F58-490F-9DED-987E4F7C777F}" srcOrd="0" destOrd="0" presId="urn:microsoft.com/office/officeart/2005/8/layout/vList5"/>
    <dgm:cxn modelId="{E20CC99E-FD32-4FB9-B10C-BDD6ABCDABD3}" srcId="{221A5953-D9A1-4165-A9B1-2CFE0317A9BF}" destId="{1D622B34-DDBB-4212-B467-4C98E2426436}" srcOrd="1" destOrd="0" parTransId="{45F2332D-0BB5-44AC-A92E-5B74731C41BC}" sibTransId="{CDCDB3E4-7B0D-42CA-8291-D7E11807DF95}"/>
    <dgm:cxn modelId="{A050249F-B5CB-4065-B5EC-EA940AB8BEAD}" srcId="{86C0A95B-2FBA-4F23-BE43-B511FE712157}" destId="{0845543D-3E78-4907-9E98-32E9E925D6C6}" srcOrd="1" destOrd="0" parTransId="{7AD039AC-947A-438A-9E68-893D3E7C0F52}" sibTransId="{A8080DB3-3812-4676-87DD-D98769A3DF7D}"/>
    <dgm:cxn modelId="{B31AE6A0-A3BE-4146-9827-EEFF3B29B806}" type="presOf" srcId="{BB37648A-0ED0-451C-88A4-2F4182C362EC}" destId="{C6CC1FE6-43FD-4215-B893-9A9CD2A74453}" srcOrd="0" destOrd="0" presId="urn:microsoft.com/office/officeart/2005/8/layout/vList5"/>
    <dgm:cxn modelId="{621F41B9-0F8B-4CEC-824C-19CCF0AC1064}" srcId="{02EDEFB9-536C-460C-805A-D29BB20A45AE}" destId="{AB5C7D7B-B1E6-478F-B37C-6C4F7546937B}" srcOrd="1" destOrd="0" parTransId="{9D40095B-9AED-4542-835C-2119243DE9E7}" sibTransId="{DD6E359D-1D49-46FB-9C50-61A365B2ACA2}"/>
    <dgm:cxn modelId="{7D7933C1-E83B-4551-BE6C-91BCBFAA8798}" srcId="{8DEC8C8A-50EA-4CFC-924E-E275D34416CE}" destId="{9E599537-8AF2-4FC7-9066-F0ED17265E76}" srcOrd="0" destOrd="0" parTransId="{B1DE5410-1F88-4942-AA41-6A2156F701CD}" sibTransId="{3761234D-C37F-43E3-AD73-FFB28D0BE456}"/>
    <dgm:cxn modelId="{5E02ECC5-2A47-47E4-9FB7-1201FEB3DD02}" srcId="{221A5953-D9A1-4165-A9B1-2CFE0317A9BF}" destId="{65CC746B-2AE4-43CD-AC0E-335527417E2C}" srcOrd="0" destOrd="0" parTransId="{903108BB-8FCE-4785-8890-C88189FD633F}" sibTransId="{00D8C300-0D0D-49AF-AD11-129656FCAECF}"/>
    <dgm:cxn modelId="{3644DCC9-2154-4144-BB9B-70CCF1C0CBEE}" type="presOf" srcId="{1D622B34-DDBB-4212-B467-4C98E2426436}" destId="{1BE8FF8B-4CDF-40E9-8EF4-A1DF35B83E28}" srcOrd="0" destOrd="1" presId="urn:microsoft.com/office/officeart/2005/8/layout/vList5"/>
    <dgm:cxn modelId="{D5FC60CC-A249-4B17-882D-5A09A122F069}" type="presOf" srcId="{86C0A95B-2FBA-4F23-BE43-B511FE712157}" destId="{8C21260C-3377-4607-845D-B4A1342E1DD8}" srcOrd="0" destOrd="0" presId="urn:microsoft.com/office/officeart/2005/8/layout/vList5"/>
    <dgm:cxn modelId="{5D441DCD-D007-44AD-99E3-A27EA3358A51}" srcId="{86C0A95B-2FBA-4F23-BE43-B511FE712157}" destId="{8DEC8C8A-50EA-4CFC-924E-E275D34416CE}" srcOrd="4" destOrd="0" parTransId="{78616266-78E4-474B-AE35-32AA354B4C55}" sibTransId="{4E3DAFE1-F150-4359-B0C4-FC98C593B00C}"/>
    <dgm:cxn modelId="{1F60EFCE-E2C6-4F25-8D74-66F464C0CD1A}" type="presOf" srcId="{8DEC8C8A-50EA-4CFC-924E-E275D34416CE}" destId="{F184772A-CCEA-4C74-9874-57288789DCD7}" srcOrd="0" destOrd="0" presId="urn:microsoft.com/office/officeart/2005/8/layout/vList5"/>
    <dgm:cxn modelId="{ED60D1CF-A8AC-4211-A3A5-7B9C8D3EA0A5}" type="presOf" srcId="{221A5953-D9A1-4165-A9B1-2CFE0317A9BF}" destId="{16CD9699-31D0-42E0-B52B-5C05CA50A22A}" srcOrd="0" destOrd="0" presId="urn:microsoft.com/office/officeart/2005/8/layout/vList5"/>
    <dgm:cxn modelId="{CEC6E5D3-ED28-41ED-A1DB-3176460CA2DC}" type="presOf" srcId="{AB5C7D7B-B1E6-478F-B37C-6C4F7546937B}" destId="{6B17BB97-8F58-490F-9DED-987E4F7C777F}" srcOrd="0" destOrd="1" presId="urn:microsoft.com/office/officeart/2005/8/layout/vList5"/>
    <dgm:cxn modelId="{EC2452E6-F286-496B-AAD5-E04FA11E82A9}" srcId="{02EDEFB9-536C-460C-805A-D29BB20A45AE}" destId="{E65CD8FA-390D-4685-8E88-0F7834B0E770}" srcOrd="0" destOrd="0" parTransId="{11D6A50F-8A5A-45C5-98DD-613348B59619}" sibTransId="{903846F1-9656-46A2-989B-CD715BB31DAC}"/>
    <dgm:cxn modelId="{EACCCBEA-C645-45E3-8FA0-2DC24BF567E6}" type="presOf" srcId="{2826567C-723C-4B71-B262-471D8876F2C8}" destId="{F165B71F-09C0-4AF6-9FE7-8011DBCBBBE3}" srcOrd="0" destOrd="1" presId="urn:microsoft.com/office/officeart/2005/8/layout/vList5"/>
    <dgm:cxn modelId="{A84DB587-5A74-4561-B058-A54A23796331}" type="presParOf" srcId="{8C21260C-3377-4607-845D-B4A1342E1DD8}" destId="{F690C6D4-BCF3-457C-A700-94D98BB33F58}" srcOrd="0" destOrd="0" presId="urn:microsoft.com/office/officeart/2005/8/layout/vList5"/>
    <dgm:cxn modelId="{F8250B84-58DD-4DDC-BE48-032443B4B9F1}" type="presParOf" srcId="{F690C6D4-BCF3-457C-A700-94D98BB33F58}" destId="{C6CC1FE6-43FD-4215-B893-9A9CD2A74453}" srcOrd="0" destOrd="0" presId="urn:microsoft.com/office/officeart/2005/8/layout/vList5"/>
    <dgm:cxn modelId="{7CEDE1C7-DD54-4892-8E96-3647332097A7}" type="presParOf" srcId="{F690C6D4-BCF3-457C-A700-94D98BB33F58}" destId="{F165B71F-09C0-4AF6-9FE7-8011DBCBBBE3}" srcOrd="1" destOrd="0" presId="urn:microsoft.com/office/officeart/2005/8/layout/vList5"/>
    <dgm:cxn modelId="{E5CB3C3F-43C1-472D-88BA-B8BA34E2AA51}" type="presParOf" srcId="{8C21260C-3377-4607-845D-B4A1342E1DD8}" destId="{4B3DF2CE-055B-464C-BD02-5356AD54D42B}" srcOrd="1" destOrd="0" presId="urn:microsoft.com/office/officeart/2005/8/layout/vList5"/>
    <dgm:cxn modelId="{6548D4F2-D25D-4964-86F0-7C2E6F0EEFCF}" type="presParOf" srcId="{8C21260C-3377-4607-845D-B4A1342E1DD8}" destId="{6EBDE3FB-44F3-4149-B2E3-584662A9F89E}" srcOrd="2" destOrd="0" presId="urn:microsoft.com/office/officeart/2005/8/layout/vList5"/>
    <dgm:cxn modelId="{B81DD49F-0099-42EB-B361-C814857C5D5F}" type="presParOf" srcId="{6EBDE3FB-44F3-4149-B2E3-584662A9F89E}" destId="{FE287AD1-851B-43B0-AB04-B0F54B55732B}" srcOrd="0" destOrd="0" presId="urn:microsoft.com/office/officeart/2005/8/layout/vList5"/>
    <dgm:cxn modelId="{5176603F-7638-445A-A7A4-9005DB2A68A5}" type="presParOf" srcId="{6EBDE3FB-44F3-4149-B2E3-584662A9F89E}" destId="{1B3F5038-402E-49C9-80B6-3C5427FC2BE8}" srcOrd="1" destOrd="0" presId="urn:microsoft.com/office/officeart/2005/8/layout/vList5"/>
    <dgm:cxn modelId="{740FE81E-57D9-46EB-A00C-8F1F38FA6886}" type="presParOf" srcId="{8C21260C-3377-4607-845D-B4A1342E1DD8}" destId="{EB8A49B0-0AF7-475E-A838-41F1B11DA883}" srcOrd="3" destOrd="0" presId="urn:microsoft.com/office/officeart/2005/8/layout/vList5"/>
    <dgm:cxn modelId="{F0CF481D-B169-46F5-8624-151D8A5465B6}" type="presParOf" srcId="{8C21260C-3377-4607-845D-B4A1342E1DD8}" destId="{B8F9947A-C7B3-4A35-A55D-6CAB0AB482C8}" srcOrd="4" destOrd="0" presId="urn:microsoft.com/office/officeart/2005/8/layout/vList5"/>
    <dgm:cxn modelId="{B523D748-CC17-44FE-B66E-98472A26C489}" type="presParOf" srcId="{B8F9947A-C7B3-4A35-A55D-6CAB0AB482C8}" destId="{16CD9699-31D0-42E0-B52B-5C05CA50A22A}" srcOrd="0" destOrd="0" presId="urn:microsoft.com/office/officeart/2005/8/layout/vList5"/>
    <dgm:cxn modelId="{9E4D695D-93C0-4F9E-AA78-1B27D9E6F393}" type="presParOf" srcId="{B8F9947A-C7B3-4A35-A55D-6CAB0AB482C8}" destId="{1BE8FF8B-4CDF-40E9-8EF4-A1DF35B83E28}" srcOrd="1" destOrd="0" presId="urn:microsoft.com/office/officeart/2005/8/layout/vList5"/>
    <dgm:cxn modelId="{9B2826D8-4565-45A4-8F11-655EB7396552}" type="presParOf" srcId="{8C21260C-3377-4607-845D-B4A1342E1DD8}" destId="{AA83FAD0-36F2-4571-A7CB-91819B700373}" srcOrd="5" destOrd="0" presId="urn:microsoft.com/office/officeart/2005/8/layout/vList5"/>
    <dgm:cxn modelId="{77596E67-48A0-4D0F-B98A-99F6DFF9D250}" type="presParOf" srcId="{8C21260C-3377-4607-845D-B4A1342E1DD8}" destId="{BC1257EC-D7C7-485A-802A-81C1A3EAED8B}" srcOrd="6" destOrd="0" presId="urn:microsoft.com/office/officeart/2005/8/layout/vList5"/>
    <dgm:cxn modelId="{599DAC8F-E285-42D8-B88C-B251BA5A1C97}" type="presParOf" srcId="{BC1257EC-D7C7-485A-802A-81C1A3EAED8B}" destId="{9B149647-9711-4332-AD19-C99EA5E13A3B}" srcOrd="0" destOrd="0" presId="urn:microsoft.com/office/officeart/2005/8/layout/vList5"/>
    <dgm:cxn modelId="{3D3AFA99-8BD1-4C29-BB18-361DE3AD3F1B}" type="presParOf" srcId="{BC1257EC-D7C7-485A-802A-81C1A3EAED8B}" destId="{6B17BB97-8F58-490F-9DED-987E4F7C777F}" srcOrd="1" destOrd="0" presId="urn:microsoft.com/office/officeart/2005/8/layout/vList5"/>
    <dgm:cxn modelId="{486656BE-33CA-4751-A950-BA4ED88D571A}" type="presParOf" srcId="{8C21260C-3377-4607-845D-B4A1342E1DD8}" destId="{318C8167-F15C-45E2-8F5C-FF110DB270D1}" srcOrd="7" destOrd="0" presId="urn:microsoft.com/office/officeart/2005/8/layout/vList5"/>
    <dgm:cxn modelId="{5A2E4E57-6634-4696-859A-AB6B63DA0A15}" type="presParOf" srcId="{8C21260C-3377-4607-845D-B4A1342E1DD8}" destId="{556855EA-0EA4-4054-B597-6AAD1AF78D49}" srcOrd="8" destOrd="0" presId="urn:microsoft.com/office/officeart/2005/8/layout/vList5"/>
    <dgm:cxn modelId="{FE9ACB39-448E-4082-8643-A74A3E47B64D}" type="presParOf" srcId="{556855EA-0EA4-4054-B597-6AAD1AF78D49}" destId="{F184772A-CCEA-4C74-9874-57288789DCD7}" srcOrd="0" destOrd="0" presId="urn:microsoft.com/office/officeart/2005/8/layout/vList5"/>
    <dgm:cxn modelId="{EC695FF5-5033-4E7E-B784-9D65287AF261}" type="presParOf" srcId="{556855EA-0EA4-4054-B597-6AAD1AF78D49}" destId="{FB67E886-DD71-412A-A655-A8C8FA50591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53596A6-2861-4C6D-9509-7D98E8616612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9AB34A-2887-47FF-A15A-94F4073BF34D}">
      <dgm:prSet/>
      <dgm:spPr/>
      <dgm:t>
        <a:bodyPr/>
        <a:lstStyle/>
        <a:p>
          <a:r>
            <a:rPr lang="en-US" b="0" dirty="0"/>
            <a:t>Introduction</a:t>
          </a:r>
        </a:p>
      </dgm:t>
    </dgm:pt>
    <dgm:pt modelId="{3F7A1CA6-476D-436D-A8B7-1A1FB6B69AD3}" type="parTrans" cxnId="{6ACEEAA1-5058-401D-A47F-1167B283A94F}">
      <dgm:prSet/>
      <dgm:spPr/>
      <dgm:t>
        <a:bodyPr/>
        <a:lstStyle/>
        <a:p>
          <a:endParaRPr lang="en-US"/>
        </a:p>
      </dgm:t>
    </dgm:pt>
    <dgm:pt modelId="{F8E8E5F2-BDF4-4EC4-A5F5-F389F3CBEC5B}" type="sibTrans" cxnId="{6ACEEAA1-5058-401D-A47F-1167B283A94F}">
      <dgm:prSet/>
      <dgm:spPr/>
      <dgm:t>
        <a:bodyPr/>
        <a:lstStyle/>
        <a:p>
          <a:endParaRPr lang="en-US"/>
        </a:p>
      </dgm:t>
    </dgm:pt>
    <dgm:pt modelId="{8E51C172-8CFC-4086-9E77-71DDBA06EE31}">
      <dgm:prSet custT="1"/>
      <dgm:spPr/>
      <dgm:t>
        <a:bodyPr/>
        <a:lstStyle/>
        <a:p>
          <a:r>
            <a:rPr lang="en-US" sz="1500" b="0" dirty="0"/>
            <a:t>Open-source models, tools and datasets</a:t>
          </a:r>
          <a:endParaRPr lang="en-US" sz="1500" dirty="0"/>
        </a:p>
      </dgm:t>
    </dgm:pt>
    <dgm:pt modelId="{2631A514-878A-4E0D-8C79-8937A6915E61}" type="parTrans" cxnId="{04D8DEEA-18A4-491F-BAB7-F2BE6436ECD3}">
      <dgm:prSet/>
      <dgm:spPr/>
      <dgm:t>
        <a:bodyPr/>
        <a:lstStyle/>
        <a:p>
          <a:endParaRPr lang="en-US"/>
        </a:p>
      </dgm:t>
    </dgm:pt>
    <dgm:pt modelId="{26BDD4AA-149C-4B6E-9653-011D05AEF76A}" type="sibTrans" cxnId="{04D8DEEA-18A4-491F-BAB7-F2BE6436ECD3}">
      <dgm:prSet/>
      <dgm:spPr/>
      <dgm:t>
        <a:bodyPr/>
        <a:lstStyle/>
        <a:p>
          <a:endParaRPr lang="en-US"/>
        </a:p>
      </dgm:t>
    </dgm:pt>
    <dgm:pt modelId="{25F6F8BC-64FD-4019-AA85-47F911109DF7}">
      <dgm:prSet custT="1"/>
      <dgm:spPr/>
      <dgm:t>
        <a:bodyPr/>
        <a:lstStyle/>
        <a:p>
          <a:r>
            <a:rPr lang="en-US" sz="1500" b="0" dirty="0"/>
            <a:t>Model</a:t>
          </a:r>
          <a:endParaRPr lang="en-US" sz="1500" dirty="0"/>
        </a:p>
      </dgm:t>
    </dgm:pt>
    <dgm:pt modelId="{1112BE44-6B21-4D29-9C57-D39E3386552F}" type="parTrans" cxnId="{FFFCD41A-4D1B-47C5-A841-A50C98564AD7}">
      <dgm:prSet/>
      <dgm:spPr/>
      <dgm:t>
        <a:bodyPr/>
        <a:lstStyle/>
        <a:p>
          <a:endParaRPr lang="en-US"/>
        </a:p>
      </dgm:t>
    </dgm:pt>
    <dgm:pt modelId="{0AD22B96-BB71-465F-B866-6BA4B3188996}" type="sibTrans" cxnId="{FFFCD41A-4D1B-47C5-A841-A50C98564AD7}">
      <dgm:prSet/>
      <dgm:spPr/>
      <dgm:t>
        <a:bodyPr/>
        <a:lstStyle/>
        <a:p>
          <a:endParaRPr lang="en-US"/>
        </a:p>
      </dgm:t>
    </dgm:pt>
    <dgm:pt modelId="{34D17141-766F-4CA3-AFF0-C80220486AB0}">
      <dgm:prSet custT="1"/>
      <dgm:spPr/>
      <dgm:t>
        <a:bodyPr/>
        <a:lstStyle/>
        <a:p>
          <a:r>
            <a:rPr lang="en-US" sz="1500" b="0" dirty="0"/>
            <a:t>Validation data</a:t>
          </a:r>
          <a:endParaRPr lang="en-US" sz="1500" dirty="0"/>
        </a:p>
      </dgm:t>
    </dgm:pt>
    <dgm:pt modelId="{6DE09348-2948-447C-A5BA-41851CA214FB}" type="parTrans" cxnId="{68B904AC-69B0-443C-B361-9EEA150ADC9C}">
      <dgm:prSet/>
      <dgm:spPr/>
      <dgm:t>
        <a:bodyPr/>
        <a:lstStyle/>
        <a:p>
          <a:endParaRPr lang="en-US"/>
        </a:p>
      </dgm:t>
    </dgm:pt>
    <dgm:pt modelId="{C2282B1B-168C-41AB-93D8-EE579928EE16}" type="sibTrans" cxnId="{68B904AC-69B0-443C-B361-9EEA150ADC9C}">
      <dgm:prSet/>
      <dgm:spPr/>
      <dgm:t>
        <a:bodyPr/>
        <a:lstStyle/>
        <a:p>
          <a:endParaRPr lang="en-US"/>
        </a:p>
      </dgm:t>
    </dgm:pt>
    <dgm:pt modelId="{74F72A65-E66C-4976-8684-B78F7EAB5022}">
      <dgm:prSet custT="1"/>
      <dgm:spPr/>
      <dgm:t>
        <a:bodyPr/>
        <a:lstStyle/>
        <a:p>
          <a:r>
            <a:rPr lang="en-US" sz="1500" b="0" dirty="0"/>
            <a:t>Load flow</a:t>
          </a:r>
          <a:endParaRPr lang="en-US" sz="1500" dirty="0"/>
        </a:p>
      </dgm:t>
    </dgm:pt>
    <dgm:pt modelId="{52917E2A-5DB7-4A0F-99E7-0FF6AEE3CFBD}" type="parTrans" cxnId="{8C5E87FA-3A30-4E5D-B6C5-A825B9E3414B}">
      <dgm:prSet/>
      <dgm:spPr/>
      <dgm:t>
        <a:bodyPr/>
        <a:lstStyle/>
        <a:p>
          <a:endParaRPr lang="en-US"/>
        </a:p>
      </dgm:t>
    </dgm:pt>
    <dgm:pt modelId="{8E5C4A48-3854-457A-B87C-24FF777FB9A0}" type="sibTrans" cxnId="{8C5E87FA-3A30-4E5D-B6C5-A825B9E3414B}">
      <dgm:prSet/>
      <dgm:spPr/>
      <dgm:t>
        <a:bodyPr/>
        <a:lstStyle/>
        <a:p>
          <a:endParaRPr lang="en-US"/>
        </a:p>
      </dgm:t>
    </dgm:pt>
    <dgm:pt modelId="{37A5220F-B1CF-45A2-AC79-9DC1B3601EC0}">
      <dgm:prSet custT="1"/>
      <dgm:spPr/>
      <dgm:t>
        <a:bodyPr/>
        <a:lstStyle/>
        <a:p>
          <a:r>
            <a:rPr lang="en-US" sz="1500" b="0"/>
            <a:t>Conclusion</a:t>
          </a:r>
          <a:endParaRPr lang="en-US" sz="1500"/>
        </a:p>
      </dgm:t>
    </dgm:pt>
    <dgm:pt modelId="{ECA48445-E52B-4079-9704-845A51AE97C3}" type="parTrans" cxnId="{2340CB24-BB14-48E9-97DC-2E1F8BEDA091}">
      <dgm:prSet/>
      <dgm:spPr/>
      <dgm:t>
        <a:bodyPr/>
        <a:lstStyle/>
        <a:p>
          <a:endParaRPr lang="en-US"/>
        </a:p>
      </dgm:t>
    </dgm:pt>
    <dgm:pt modelId="{0025A880-8AB5-474E-B471-8E446D94197E}" type="sibTrans" cxnId="{2340CB24-BB14-48E9-97DC-2E1F8BEDA091}">
      <dgm:prSet/>
      <dgm:spPr/>
      <dgm:t>
        <a:bodyPr/>
        <a:lstStyle/>
        <a:p>
          <a:endParaRPr lang="en-US"/>
        </a:p>
      </dgm:t>
    </dgm:pt>
    <dgm:pt modelId="{D449E4CC-DE2B-4555-8B6D-5875DEFCAC08}">
      <dgm:prSet custT="1"/>
      <dgm:spPr/>
      <dgm:t>
        <a:bodyPr/>
        <a:lstStyle/>
        <a:p>
          <a:r>
            <a:rPr lang="en-US" sz="1500" b="0" dirty="0"/>
            <a:t>Further work</a:t>
          </a:r>
          <a:endParaRPr lang="en-US" sz="1500" dirty="0"/>
        </a:p>
      </dgm:t>
    </dgm:pt>
    <dgm:pt modelId="{0539D280-C08A-41CE-A277-6A895750EBC5}" type="sibTrans" cxnId="{4C0E5B00-8D56-42DF-8696-9173C0A59E61}">
      <dgm:prSet/>
      <dgm:spPr/>
      <dgm:t>
        <a:bodyPr/>
        <a:lstStyle/>
        <a:p>
          <a:endParaRPr lang="en-US"/>
        </a:p>
      </dgm:t>
    </dgm:pt>
    <dgm:pt modelId="{41823826-180D-40F7-AE4C-22B3D6FFCC11}" type="parTrans" cxnId="{4C0E5B00-8D56-42DF-8696-9173C0A59E61}">
      <dgm:prSet/>
      <dgm:spPr/>
      <dgm:t>
        <a:bodyPr/>
        <a:lstStyle/>
        <a:p>
          <a:endParaRPr lang="en-US"/>
        </a:p>
      </dgm:t>
    </dgm:pt>
    <dgm:pt modelId="{76D98A60-2659-4092-9F0B-13D395212540}" type="pres">
      <dgm:prSet presAssocID="{B53596A6-2861-4C6D-9509-7D98E8616612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B51DFDB1-1C7B-4B33-ACB8-5B8796C3D008}" type="pres">
      <dgm:prSet presAssocID="{D449E4CC-DE2B-4555-8B6D-5875DEFCAC08}" presName="Accent7" presStyleCnt="0"/>
      <dgm:spPr/>
    </dgm:pt>
    <dgm:pt modelId="{EEF63484-AB06-4468-937F-79B8112E26D7}" type="pres">
      <dgm:prSet presAssocID="{D449E4CC-DE2B-4555-8B6D-5875DEFCAC08}" presName="Accent" presStyleLbl="node1" presStyleIdx="0" presStyleCnt="7"/>
      <dgm:spPr>
        <a:solidFill>
          <a:srgbClr val="99D9F0"/>
        </a:solidFill>
      </dgm:spPr>
    </dgm:pt>
    <dgm:pt modelId="{047EBDF5-7E7B-416C-AB68-154F9DCD65C3}" type="pres">
      <dgm:prSet presAssocID="{D449E4CC-DE2B-4555-8B6D-5875DEFCAC08}" presName="ParentBackground7" presStyleCnt="0"/>
      <dgm:spPr/>
    </dgm:pt>
    <dgm:pt modelId="{512102F8-B9FA-4D36-B561-BED2DCF798C1}" type="pres">
      <dgm:prSet presAssocID="{D449E4CC-DE2B-4555-8B6D-5875DEFCAC08}" presName="ParentBackground" presStyleLbl="fgAcc1" presStyleIdx="0" presStyleCnt="7"/>
      <dgm:spPr/>
    </dgm:pt>
    <dgm:pt modelId="{072FCC11-9886-4358-9131-7FFAAD817BEC}" type="pres">
      <dgm:prSet presAssocID="{D449E4CC-DE2B-4555-8B6D-5875DEFCAC08}" presName="Parent7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95D5A0A0-614D-43B1-AC7E-473D5BE2195B}" type="pres">
      <dgm:prSet presAssocID="{37A5220F-B1CF-45A2-AC79-9DC1B3601EC0}" presName="Accent6" presStyleCnt="0"/>
      <dgm:spPr/>
    </dgm:pt>
    <dgm:pt modelId="{0EEC497F-F48C-499E-A9C2-9DAC86D3165A}" type="pres">
      <dgm:prSet presAssocID="{37A5220F-B1CF-45A2-AC79-9DC1B3601EC0}" presName="Accent" presStyleLbl="node1" presStyleIdx="1" presStyleCnt="7"/>
      <dgm:spPr>
        <a:xfrm rot="2700000">
          <a:off x="8797152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EE00B7B7-D2D6-40B5-B5CB-6B14D63C7127}" type="pres">
      <dgm:prSet presAssocID="{37A5220F-B1CF-45A2-AC79-9DC1B3601EC0}" presName="ParentBackground6" presStyleCnt="0"/>
      <dgm:spPr/>
    </dgm:pt>
    <dgm:pt modelId="{71512736-1553-4767-A4A6-D5C98FEF989F}" type="pres">
      <dgm:prSet presAssocID="{37A5220F-B1CF-45A2-AC79-9DC1B3601EC0}" presName="ParentBackground" presStyleLbl="fgAcc1" presStyleIdx="1" presStyleCnt="7"/>
      <dgm:spPr/>
    </dgm:pt>
    <dgm:pt modelId="{48FCF31D-1225-4B27-971F-8A61328B60C4}" type="pres">
      <dgm:prSet presAssocID="{37A5220F-B1CF-45A2-AC79-9DC1B3601EC0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6F72AA8-D6A3-4930-9E0D-BC13B4AF365D}" type="pres">
      <dgm:prSet presAssocID="{74F72A65-E66C-4976-8684-B78F7EAB5022}" presName="Accent5" presStyleCnt="0"/>
      <dgm:spPr/>
    </dgm:pt>
    <dgm:pt modelId="{EEDEE4C6-E24C-46FA-94E6-C76EAD762940}" type="pres">
      <dgm:prSet presAssocID="{74F72A65-E66C-4976-8684-B78F7EAB5022}" presName="Accent" presStyleLbl="node1" presStyleIdx="2" presStyleCnt="7"/>
      <dgm:spPr>
        <a:xfrm rot="2700000">
          <a:off x="7126760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D04CF5A0-EADC-4255-8B30-55515EBFCFAD}" type="pres">
      <dgm:prSet presAssocID="{74F72A65-E66C-4976-8684-B78F7EAB5022}" presName="ParentBackground5" presStyleCnt="0"/>
      <dgm:spPr/>
    </dgm:pt>
    <dgm:pt modelId="{5CA43E73-78C8-4718-8B6B-4B8EB74D8171}" type="pres">
      <dgm:prSet presAssocID="{74F72A65-E66C-4976-8684-B78F7EAB5022}" presName="ParentBackground" presStyleLbl="fgAcc1" presStyleIdx="2" presStyleCnt="7"/>
      <dgm:spPr/>
    </dgm:pt>
    <dgm:pt modelId="{B78921F5-6652-45AD-B5C7-98DF2C0D0774}" type="pres">
      <dgm:prSet presAssocID="{74F72A65-E66C-4976-8684-B78F7EAB5022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6E43CE33-888C-4562-B43E-8B800F179887}" type="pres">
      <dgm:prSet presAssocID="{34D17141-766F-4CA3-AFF0-C80220486AB0}" presName="Accent4" presStyleCnt="0"/>
      <dgm:spPr/>
    </dgm:pt>
    <dgm:pt modelId="{EFAE9DA6-E86D-47E4-9A77-CD92E1505BC2}" type="pres">
      <dgm:prSet presAssocID="{34D17141-766F-4CA3-AFF0-C80220486AB0}" presName="Accent" presStyleLbl="node1" presStyleIdx="3" presStyleCnt="7"/>
      <dgm:spPr>
        <a:xfrm rot="2700000">
          <a:off x="5455174" y="1740823"/>
          <a:ext cx="1617402" cy="1617402"/>
        </a:xfrm>
        <a:prstGeom prst="teardrop">
          <a:avLst>
            <a:gd name="adj" fmla="val 100000"/>
          </a:avLst>
        </a:prstGeom>
        <a:solidFill>
          <a:srgbClr val="0F204B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980D4647-861A-4B7E-9127-8BAB780BEE43}" type="pres">
      <dgm:prSet presAssocID="{34D17141-766F-4CA3-AFF0-C80220486AB0}" presName="ParentBackground4" presStyleCnt="0"/>
      <dgm:spPr/>
    </dgm:pt>
    <dgm:pt modelId="{6D60BE5A-7FE9-4479-940D-2283405CFB9B}" type="pres">
      <dgm:prSet presAssocID="{34D17141-766F-4CA3-AFF0-C80220486AB0}" presName="ParentBackground" presStyleLbl="fgAcc1" presStyleIdx="3" presStyleCnt="7"/>
      <dgm:spPr/>
    </dgm:pt>
    <dgm:pt modelId="{E0C07FE0-74EF-426C-91BF-F432651EEFB3}" type="pres">
      <dgm:prSet presAssocID="{34D17141-766F-4CA3-AFF0-C80220486AB0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681D1A6A-82AB-4D4A-B566-DD8BAB6383A4}" type="pres">
      <dgm:prSet presAssocID="{25F6F8BC-64FD-4019-AA85-47F911109DF7}" presName="Accent3" presStyleCnt="0"/>
      <dgm:spPr/>
    </dgm:pt>
    <dgm:pt modelId="{78FF7754-A6C6-44CB-9F7B-5A3BA40D0E99}" type="pres">
      <dgm:prSet presAssocID="{25F6F8BC-64FD-4019-AA85-47F911109DF7}" presName="Accent" presStyleLbl="node1" presStyleIdx="4" presStyleCnt="7"/>
      <dgm:spPr>
        <a:xfrm rot="2700000">
          <a:off x="3783587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40AB6912-5DE2-4BA1-81B4-829AA8649624}" type="pres">
      <dgm:prSet presAssocID="{25F6F8BC-64FD-4019-AA85-47F911109DF7}" presName="ParentBackground3" presStyleCnt="0"/>
      <dgm:spPr/>
    </dgm:pt>
    <dgm:pt modelId="{1FF19E18-A96A-46EE-9074-DF0D0FB854B1}" type="pres">
      <dgm:prSet presAssocID="{25F6F8BC-64FD-4019-AA85-47F911109DF7}" presName="ParentBackground" presStyleLbl="fgAcc1" presStyleIdx="4" presStyleCnt="7"/>
      <dgm:spPr/>
    </dgm:pt>
    <dgm:pt modelId="{71FE0826-E861-4CF4-8935-0C5555DF138B}" type="pres">
      <dgm:prSet presAssocID="{25F6F8BC-64FD-4019-AA85-47F911109DF7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72D640D7-203C-44FA-BAF3-EBB6EC80DCCE}" type="pres">
      <dgm:prSet presAssocID="{8E51C172-8CFC-4086-9E77-71DDBA06EE31}" presName="Accent2" presStyleCnt="0"/>
      <dgm:spPr/>
    </dgm:pt>
    <dgm:pt modelId="{F1074E12-398B-47D2-AFEC-70281EAF519F}" type="pres">
      <dgm:prSet presAssocID="{8E51C172-8CFC-4086-9E77-71DDBA06EE31}" presName="Accent" presStyleLbl="node1" presStyleIdx="5" presStyleCnt="7"/>
      <dgm:spPr>
        <a:solidFill>
          <a:srgbClr val="99D9F0"/>
        </a:solidFill>
      </dgm:spPr>
    </dgm:pt>
    <dgm:pt modelId="{D8A9905C-2B1B-4E73-9088-C976EC5F95E6}" type="pres">
      <dgm:prSet presAssocID="{8E51C172-8CFC-4086-9E77-71DDBA06EE31}" presName="ParentBackground2" presStyleCnt="0"/>
      <dgm:spPr/>
    </dgm:pt>
    <dgm:pt modelId="{31E71515-17D7-46DF-90DB-E71EABB45A6B}" type="pres">
      <dgm:prSet presAssocID="{8E51C172-8CFC-4086-9E77-71DDBA06EE31}" presName="ParentBackground" presStyleLbl="fgAcc1" presStyleIdx="5" presStyleCnt="7"/>
      <dgm:spPr/>
    </dgm:pt>
    <dgm:pt modelId="{0A1133B0-3192-4C66-A47D-F6271BAF6966}" type="pres">
      <dgm:prSet presAssocID="{8E51C172-8CFC-4086-9E77-71DDBA06EE31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74945B99-FF28-4550-B01B-19581942F384}" type="pres">
      <dgm:prSet presAssocID="{DC9AB34A-2887-47FF-A15A-94F4073BF34D}" presName="Accent1" presStyleCnt="0"/>
      <dgm:spPr/>
    </dgm:pt>
    <dgm:pt modelId="{2F201841-267D-4B56-8A18-EB3DBB5A660A}" type="pres">
      <dgm:prSet presAssocID="{DC9AB34A-2887-47FF-A15A-94F4073BF34D}" presName="Accent" presStyleLbl="node1" presStyleIdx="6" presStyleCnt="7"/>
      <dgm:spPr>
        <a:xfrm rot="2700000">
          <a:off x="441609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00BC8AFE-4E1A-4F94-BA05-47527F33AC30}" type="pres">
      <dgm:prSet presAssocID="{DC9AB34A-2887-47FF-A15A-94F4073BF34D}" presName="ParentBackground1" presStyleCnt="0"/>
      <dgm:spPr/>
    </dgm:pt>
    <dgm:pt modelId="{5C7B49B9-1F9B-4AD0-8852-5E1AA314B6DD}" type="pres">
      <dgm:prSet presAssocID="{DC9AB34A-2887-47FF-A15A-94F4073BF34D}" presName="ParentBackground" presStyleLbl="fgAcc1" presStyleIdx="6" presStyleCnt="7"/>
      <dgm:spPr/>
    </dgm:pt>
    <dgm:pt modelId="{6BA6868B-D4D6-469C-A658-8B3E3856AE58}" type="pres">
      <dgm:prSet presAssocID="{DC9AB34A-2887-47FF-A15A-94F4073BF34D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4C0E5B00-8D56-42DF-8696-9173C0A59E61}" srcId="{B53596A6-2861-4C6D-9509-7D98E8616612}" destId="{D449E4CC-DE2B-4555-8B6D-5875DEFCAC08}" srcOrd="6" destOrd="0" parTransId="{41823826-180D-40F7-AE4C-22B3D6FFCC11}" sibTransId="{0539D280-C08A-41CE-A277-6A895750EBC5}"/>
    <dgm:cxn modelId="{1FFE760D-3BCB-48E3-8F0C-C2ED23DEADF8}" type="presOf" srcId="{DC9AB34A-2887-47FF-A15A-94F4073BF34D}" destId="{5C7B49B9-1F9B-4AD0-8852-5E1AA314B6DD}" srcOrd="0" destOrd="0" presId="urn:microsoft.com/office/officeart/2011/layout/CircleProcess"/>
    <dgm:cxn modelId="{62043D1A-F5F5-4EAC-B3AA-16245D463B9A}" type="presOf" srcId="{37A5220F-B1CF-45A2-AC79-9DC1B3601EC0}" destId="{71512736-1553-4767-A4A6-D5C98FEF989F}" srcOrd="0" destOrd="0" presId="urn:microsoft.com/office/officeart/2011/layout/CircleProcess"/>
    <dgm:cxn modelId="{FFFCD41A-4D1B-47C5-A841-A50C98564AD7}" srcId="{B53596A6-2861-4C6D-9509-7D98E8616612}" destId="{25F6F8BC-64FD-4019-AA85-47F911109DF7}" srcOrd="2" destOrd="0" parTransId="{1112BE44-6B21-4D29-9C57-D39E3386552F}" sibTransId="{0AD22B96-BB71-465F-B866-6BA4B3188996}"/>
    <dgm:cxn modelId="{2340CB24-BB14-48E9-97DC-2E1F8BEDA091}" srcId="{B53596A6-2861-4C6D-9509-7D98E8616612}" destId="{37A5220F-B1CF-45A2-AC79-9DC1B3601EC0}" srcOrd="5" destOrd="0" parTransId="{ECA48445-E52B-4079-9704-845A51AE97C3}" sibTransId="{0025A880-8AB5-474E-B471-8E446D94197E}"/>
    <dgm:cxn modelId="{512EAF27-75B8-4E0A-B158-413C3E6DFC65}" type="presOf" srcId="{B53596A6-2861-4C6D-9509-7D98E8616612}" destId="{76D98A60-2659-4092-9F0B-13D395212540}" srcOrd="0" destOrd="0" presId="urn:microsoft.com/office/officeart/2011/layout/CircleProcess"/>
    <dgm:cxn modelId="{5ACAC627-610A-4590-9229-D3AD4E9A0DFC}" type="presOf" srcId="{DC9AB34A-2887-47FF-A15A-94F4073BF34D}" destId="{6BA6868B-D4D6-469C-A658-8B3E3856AE58}" srcOrd="1" destOrd="0" presId="urn:microsoft.com/office/officeart/2011/layout/CircleProcess"/>
    <dgm:cxn modelId="{66C4762A-E6F8-41AB-8F01-DF8989C69FD0}" type="presOf" srcId="{D449E4CC-DE2B-4555-8B6D-5875DEFCAC08}" destId="{072FCC11-9886-4358-9131-7FFAAD817BEC}" srcOrd="1" destOrd="0" presId="urn:microsoft.com/office/officeart/2011/layout/CircleProcess"/>
    <dgm:cxn modelId="{93ACC42A-3E26-41DC-8031-2C44F79C51FB}" type="presOf" srcId="{34D17141-766F-4CA3-AFF0-C80220486AB0}" destId="{6D60BE5A-7FE9-4479-940D-2283405CFB9B}" srcOrd="0" destOrd="0" presId="urn:microsoft.com/office/officeart/2011/layout/CircleProcess"/>
    <dgm:cxn modelId="{83F1B72E-5CCF-425E-ACB7-CD3BDEEE6EDC}" type="presOf" srcId="{37A5220F-B1CF-45A2-AC79-9DC1B3601EC0}" destId="{48FCF31D-1225-4B27-971F-8A61328B60C4}" srcOrd="1" destOrd="0" presId="urn:microsoft.com/office/officeart/2011/layout/CircleProcess"/>
    <dgm:cxn modelId="{EDBB665D-9786-49EC-BC20-8CED43E11954}" type="presOf" srcId="{25F6F8BC-64FD-4019-AA85-47F911109DF7}" destId="{71FE0826-E861-4CF4-8935-0C5555DF138B}" srcOrd="1" destOrd="0" presId="urn:microsoft.com/office/officeart/2011/layout/CircleProcess"/>
    <dgm:cxn modelId="{1EF65E4B-5B61-4C46-BE97-A8DBAED25C6D}" type="presOf" srcId="{8E51C172-8CFC-4086-9E77-71DDBA06EE31}" destId="{0A1133B0-3192-4C66-A47D-F6271BAF6966}" srcOrd="1" destOrd="0" presId="urn:microsoft.com/office/officeart/2011/layout/CircleProcess"/>
    <dgm:cxn modelId="{1AFE047C-0F23-426F-A5C5-2D198CC4916B}" type="presOf" srcId="{8E51C172-8CFC-4086-9E77-71DDBA06EE31}" destId="{31E71515-17D7-46DF-90DB-E71EABB45A6B}" srcOrd="0" destOrd="0" presId="urn:microsoft.com/office/officeart/2011/layout/CircleProcess"/>
    <dgm:cxn modelId="{068FE186-23A8-4DDC-85AE-9EEB1AB9120D}" type="presOf" srcId="{34D17141-766F-4CA3-AFF0-C80220486AB0}" destId="{E0C07FE0-74EF-426C-91BF-F432651EEFB3}" srcOrd="1" destOrd="0" presId="urn:microsoft.com/office/officeart/2011/layout/CircleProcess"/>
    <dgm:cxn modelId="{6ACEEAA1-5058-401D-A47F-1167B283A94F}" srcId="{B53596A6-2861-4C6D-9509-7D98E8616612}" destId="{DC9AB34A-2887-47FF-A15A-94F4073BF34D}" srcOrd="0" destOrd="0" parTransId="{3F7A1CA6-476D-436D-A8B7-1A1FB6B69AD3}" sibTransId="{F8E8E5F2-BDF4-4EC4-A5F5-F389F3CBEC5B}"/>
    <dgm:cxn modelId="{68B904AC-69B0-443C-B361-9EEA150ADC9C}" srcId="{B53596A6-2861-4C6D-9509-7D98E8616612}" destId="{34D17141-766F-4CA3-AFF0-C80220486AB0}" srcOrd="3" destOrd="0" parTransId="{6DE09348-2948-447C-A5BA-41851CA214FB}" sibTransId="{C2282B1B-168C-41AB-93D8-EE579928EE16}"/>
    <dgm:cxn modelId="{76A2D0B5-1877-4491-8D8C-E1A2A9B8B703}" type="presOf" srcId="{D449E4CC-DE2B-4555-8B6D-5875DEFCAC08}" destId="{512102F8-B9FA-4D36-B561-BED2DCF798C1}" srcOrd="0" destOrd="0" presId="urn:microsoft.com/office/officeart/2011/layout/CircleProcess"/>
    <dgm:cxn modelId="{424691B7-F2AC-45BA-8631-F51C7FF1B85F}" type="presOf" srcId="{25F6F8BC-64FD-4019-AA85-47F911109DF7}" destId="{1FF19E18-A96A-46EE-9074-DF0D0FB854B1}" srcOrd="0" destOrd="0" presId="urn:microsoft.com/office/officeart/2011/layout/CircleProcess"/>
    <dgm:cxn modelId="{7F398CD2-3B04-4E03-A73F-8BB86D17FA34}" type="presOf" srcId="{74F72A65-E66C-4976-8684-B78F7EAB5022}" destId="{B78921F5-6652-45AD-B5C7-98DF2C0D0774}" srcOrd="1" destOrd="0" presId="urn:microsoft.com/office/officeart/2011/layout/CircleProcess"/>
    <dgm:cxn modelId="{2F4B01D8-6760-4830-B924-FE6F4C255986}" type="presOf" srcId="{74F72A65-E66C-4976-8684-B78F7EAB5022}" destId="{5CA43E73-78C8-4718-8B6B-4B8EB74D8171}" srcOrd="0" destOrd="0" presId="urn:microsoft.com/office/officeart/2011/layout/CircleProcess"/>
    <dgm:cxn modelId="{04D8DEEA-18A4-491F-BAB7-F2BE6436ECD3}" srcId="{B53596A6-2861-4C6D-9509-7D98E8616612}" destId="{8E51C172-8CFC-4086-9E77-71DDBA06EE31}" srcOrd="1" destOrd="0" parTransId="{2631A514-878A-4E0D-8C79-8937A6915E61}" sibTransId="{26BDD4AA-149C-4B6E-9653-011D05AEF76A}"/>
    <dgm:cxn modelId="{8C5E87FA-3A30-4E5D-B6C5-A825B9E3414B}" srcId="{B53596A6-2861-4C6D-9509-7D98E8616612}" destId="{74F72A65-E66C-4976-8684-B78F7EAB5022}" srcOrd="4" destOrd="0" parTransId="{52917E2A-5DB7-4A0F-99E7-0FF6AEE3CFBD}" sibTransId="{8E5C4A48-3854-457A-B87C-24FF777FB9A0}"/>
    <dgm:cxn modelId="{448F87EF-3383-4B0B-BFE4-E71C2A18E226}" type="presParOf" srcId="{76D98A60-2659-4092-9F0B-13D395212540}" destId="{B51DFDB1-1C7B-4B33-ACB8-5B8796C3D008}" srcOrd="0" destOrd="0" presId="urn:microsoft.com/office/officeart/2011/layout/CircleProcess"/>
    <dgm:cxn modelId="{517DF92B-4615-40EB-AA20-B112ED80632D}" type="presParOf" srcId="{B51DFDB1-1C7B-4B33-ACB8-5B8796C3D008}" destId="{EEF63484-AB06-4468-937F-79B8112E26D7}" srcOrd="0" destOrd="0" presId="urn:microsoft.com/office/officeart/2011/layout/CircleProcess"/>
    <dgm:cxn modelId="{E2148467-7BA1-44B2-BDF2-A74F38176ED9}" type="presParOf" srcId="{76D98A60-2659-4092-9F0B-13D395212540}" destId="{047EBDF5-7E7B-416C-AB68-154F9DCD65C3}" srcOrd="1" destOrd="0" presId="urn:microsoft.com/office/officeart/2011/layout/CircleProcess"/>
    <dgm:cxn modelId="{E1B1F46B-43DD-40DC-825B-CE2CB6913FC8}" type="presParOf" srcId="{047EBDF5-7E7B-416C-AB68-154F9DCD65C3}" destId="{512102F8-B9FA-4D36-B561-BED2DCF798C1}" srcOrd="0" destOrd="0" presId="urn:microsoft.com/office/officeart/2011/layout/CircleProcess"/>
    <dgm:cxn modelId="{A88345B1-C8C9-419A-BD51-3E77A75E2606}" type="presParOf" srcId="{76D98A60-2659-4092-9F0B-13D395212540}" destId="{072FCC11-9886-4358-9131-7FFAAD817BEC}" srcOrd="2" destOrd="0" presId="urn:microsoft.com/office/officeart/2011/layout/CircleProcess"/>
    <dgm:cxn modelId="{614AF07E-C4C3-46E0-A1E8-667C2C2C6ACB}" type="presParOf" srcId="{76D98A60-2659-4092-9F0B-13D395212540}" destId="{95D5A0A0-614D-43B1-AC7E-473D5BE2195B}" srcOrd="3" destOrd="0" presId="urn:microsoft.com/office/officeart/2011/layout/CircleProcess"/>
    <dgm:cxn modelId="{1634A1BC-86F3-4FAA-B075-0CD8B2B47B57}" type="presParOf" srcId="{95D5A0A0-614D-43B1-AC7E-473D5BE2195B}" destId="{0EEC497F-F48C-499E-A9C2-9DAC86D3165A}" srcOrd="0" destOrd="0" presId="urn:microsoft.com/office/officeart/2011/layout/CircleProcess"/>
    <dgm:cxn modelId="{B16F65CD-ADB3-488B-8F98-19A97B6C5BB9}" type="presParOf" srcId="{76D98A60-2659-4092-9F0B-13D395212540}" destId="{EE00B7B7-D2D6-40B5-B5CB-6B14D63C7127}" srcOrd="4" destOrd="0" presId="urn:microsoft.com/office/officeart/2011/layout/CircleProcess"/>
    <dgm:cxn modelId="{AEE4DC32-8D22-456E-A703-825600F47460}" type="presParOf" srcId="{EE00B7B7-D2D6-40B5-B5CB-6B14D63C7127}" destId="{71512736-1553-4767-A4A6-D5C98FEF989F}" srcOrd="0" destOrd="0" presId="urn:microsoft.com/office/officeart/2011/layout/CircleProcess"/>
    <dgm:cxn modelId="{509F232F-6EB0-4D8B-BF09-94E5AFCFD4BE}" type="presParOf" srcId="{76D98A60-2659-4092-9F0B-13D395212540}" destId="{48FCF31D-1225-4B27-971F-8A61328B60C4}" srcOrd="5" destOrd="0" presId="urn:microsoft.com/office/officeart/2011/layout/CircleProcess"/>
    <dgm:cxn modelId="{0D0F2EA2-3DCB-4792-88F8-C2278B7E88CC}" type="presParOf" srcId="{76D98A60-2659-4092-9F0B-13D395212540}" destId="{26F72AA8-D6A3-4930-9E0D-BC13B4AF365D}" srcOrd="6" destOrd="0" presId="urn:microsoft.com/office/officeart/2011/layout/CircleProcess"/>
    <dgm:cxn modelId="{220F7F54-914B-4679-9347-5ABEA84D19BE}" type="presParOf" srcId="{26F72AA8-D6A3-4930-9E0D-BC13B4AF365D}" destId="{EEDEE4C6-E24C-46FA-94E6-C76EAD762940}" srcOrd="0" destOrd="0" presId="urn:microsoft.com/office/officeart/2011/layout/CircleProcess"/>
    <dgm:cxn modelId="{9879BD8D-C944-45F4-BCB2-6D7316376E48}" type="presParOf" srcId="{76D98A60-2659-4092-9F0B-13D395212540}" destId="{D04CF5A0-EADC-4255-8B30-55515EBFCFAD}" srcOrd="7" destOrd="0" presId="urn:microsoft.com/office/officeart/2011/layout/CircleProcess"/>
    <dgm:cxn modelId="{4204A7E5-2A9B-4813-BD4D-6DE0A9E2A11B}" type="presParOf" srcId="{D04CF5A0-EADC-4255-8B30-55515EBFCFAD}" destId="{5CA43E73-78C8-4718-8B6B-4B8EB74D8171}" srcOrd="0" destOrd="0" presId="urn:microsoft.com/office/officeart/2011/layout/CircleProcess"/>
    <dgm:cxn modelId="{5CD2B6B5-85BF-459C-8BE4-16960D95E0CA}" type="presParOf" srcId="{76D98A60-2659-4092-9F0B-13D395212540}" destId="{B78921F5-6652-45AD-B5C7-98DF2C0D0774}" srcOrd="8" destOrd="0" presId="urn:microsoft.com/office/officeart/2011/layout/CircleProcess"/>
    <dgm:cxn modelId="{CD4E59B1-7376-4D97-BC4A-F3DC37D5E939}" type="presParOf" srcId="{76D98A60-2659-4092-9F0B-13D395212540}" destId="{6E43CE33-888C-4562-B43E-8B800F179887}" srcOrd="9" destOrd="0" presId="urn:microsoft.com/office/officeart/2011/layout/CircleProcess"/>
    <dgm:cxn modelId="{2BCA1594-3841-41EE-9658-F32219DB7EB9}" type="presParOf" srcId="{6E43CE33-888C-4562-B43E-8B800F179887}" destId="{EFAE9DA6-E86D-47E4-9A77-CD92E1505BC2}" srcOrd="0" destOrd="0" presId="urn:microsoft.com/office/officeart/2011/layout/CircleProcess"/>
    <dgm:cxn modelId="{ACE1F705-D4FB-445D-B38A-92DD706E0D77}" type="presParOf" srcId="{76D98A60-2659-4092-9F0B-13D395212540}" destId="{980D4647-861A-4B7E-9127-8BAB780BEE43}" srcOrd="10" destOrd="0" presId="urn:microsoft.com/office/officeart/2011/layout/CircleProcess"/>
    <dgm:cxn modelId="{42FB68C5-CD6B-4A4E-A8D0-D45AD95253EE}" type="presParOf" srcId="{980D4647-861A-4B7E-9127-8BAB780BEE43}" destId="{6D60BE5A-7FE9-4479-940D-2283405CFB9B}" srcOrd="0" destOrd="0" presId="urn:microsoft.com/office/officeart/2011/layout/CircleProcess"/>
    <dgm:cxn modelId="{2DDE78D6-BF06-4B72-94AF-598D5BE456C0}" type="presParOf" srcId="{76D98A60-2659-4092-9F0B-13D395212540}" destId="{E0C07FE0-74EF-426C-91BF-F432651EEFB3}" srcOrd="11" destOrd="0" presId="urn:microsoft.com/office/officeart/2011/layout/CircleProcess"/>
    <dgm:cxn modelId="{193D0049-22EB-49A7-A13F-1ED311190E40}" type="presParOf" srcId="{76D98A60-2659-4092-9F0B-13D395212540}" destId="{681D1A6A-82AB-4D4A-B566-DD8BAB6383A4}" srcOrd="12" destOrd="0" presId="urn:microsoft.com/office/officeart/2011/layout/CircleProcess"/>
    <dgm:cxn modelId="{A4F2988D-7063-42D0-A2F0-241615DDD4D3}" type="presParOf" srcId="{681D1A6A-82AB-4D4A-B566-DD8BAB6383A4}" destId="{78FF7754-A6C6-44CB-9F7B-5A3BA40D0E99}" srcOrd="0" destOrd="0" presId="urn:microsoft.com/office/officeart/2011/layout/CircleProcess"/>
    <dgm:cxn modelId="{E7FDCEA3-51FF-4D12-81B8-994C223E37A1}" type="presParOf" srcId="{76D98A60-2659-4092-9F0B-13D395212540}" destId="{40AB6912-5DE2-4BA1-81B4-829AA8649624}" srcOrd="13" destOrd="0" presId="urn:microsoft.com/office/officeart/2011/layout/CircleProcess"/>
    <dgm:cxn modelId="{76417E06-3CE1-4EFB-8BFA-AB6B0B6BD4B9}" type="presParOf" srcId="{40AB6912-5DE2-4BA1-81B4-829AA8649624}" destId="{1FF19E18-A96A-46EE-9074-DF0D0FB854B1}" srcOrd="0" destOrd="0" presId="urn:microsoft.com/office/officeart/2011/layout/CircleProcess"/>
    <dgm:cxn modelId="{CC8C15CE-25DE-4E71-BD52-59017D599FCA}" type="presParOf" srcId="{76D98A60-2659-4092-9F0B-13D395212540}" destId="{71FE0826-E861-4CF4-8935-0C5555DF138B}" srcOrd="14" destOrd="0" presId="urn:microsoft.com/office/officeart/2011/layout/CircleProcess"/>
    <dgm:cxn modelId="{87499B69-2FC3-4D09-9956-8A0967B0D0F7}" type="presParOf" srcId="{76D98A60-2659-4092-9F0B-13D395212540}" destId="{72D640D7-203C-44FA-BAF3-EBB6EC80DCCE}" srcOrd="15" destOrd="0" presId="urn:microsoft.com/office/officeart/2011/layout/CircleProcess"/>
    <dgm:cxn modelId="{633EFCAB-BB59-4208-A553-9C3EEECF0028}" type="presParOf" srcId="{72D640D7-203C-44FA-BAF3-EBB6EC80DCCE}" destId="{F1074E12-398B-47D2-AFEC-70281EAF519F}" srcOrd="0" destOrd="0" presId="urn:microsoft.com/office/officeart/2011/layout/CircleProcess"/>
    <dgm:cxn modelId="{2F79BF19-3737-4A86-9758-6756E47D6B26}" type="presParOf" srcId="{76D98A60-2659-4092-9F0B-13D395212540}" destId="{D8A9905C-2B1B-4E73-9088-C976EC5F95E6}" srcOrd="16" destOrd="0" presId="urn:microsoft.com/office/officeart/2011/layout/CircleProcess"/>
    <dgm:cxn modelId="{B2B5C44B-C343-4D9E-BA8C-510E86AE6535}" type="presParOf" srcId="{D8A9905C-2B1B-4E73-9088-C976EC5F95E6}" destId="{31E71515-17D7-46DF-90DB-E71EABB45A6B}" srcOrd="0" destOrd="0" presId="urn:microsoft.com/office/officeart/2011/layout/CircleProcess"/>
    <dgm:cxn modelId="{635D1676-7786-40D9-BF06-D7A863864E37}" type="presParOf" srcId="{76D98A60-2659-4092-9F0B-13D395212540}" destId="{0A1133B0-3192-4C66-A47D-F6271BAF6966}" srcOrd="17" destOrd="0" presId="urn:microsoft.com/office/officeart/2011/layout/CircleProcess"/>
    <dgm:cxn modelId="{12696A14-31C3-40BB-A1B4-F0807064F15E}" type="presParOf" srcId="{76D98A60-2659-4092-9F0B-13D395212540}" destId="{74945B99-FF28-4550-B01B-19581942F384}" srcOrd="18" destOrd="0" presId="urn:microsoft.com/office/officeart/2011/layout/CircleProcess"/>
    <dgm:cxn modelId="{36871234-4A58-49D4-98B2-1FB6A25E8B24}" type="presParOf" srcId="{74945B99-FF28-4550-B01B-19581942F384}" destId="{2F201841-267D-4B56-8A18-EB3DBB5A660A}" srcOrd="0" destOrd="0" presId="urn:microsoft.com/office/officeart/2011/layout/CircleProcess"/>
    <dgm:cxn modelId="{832095AA-671B-4740-99D8-18E4F1A3BE1A}" type="presParOf" srcId="{76D98A60-2659-4092-9F0B-13D395212540}" destId="{00BC8AFE-4E1A-4F94-BA05-47527F33AC30}" srcOrd="19" destOrd="0" presId="urn:microsoft.com/office/officeart/2011/layout/CircleProcess"/>
    <dgm:cxn modelId="{6BCEF6C2-FCA9-4FA8-8F38-284252F1C3A1}" type="presParOf" srcId="{00BC8AFE-4E1A-4F94-BA05-47527F33AC30}" destId="{5C7B49B9-1F9B-4AD0-8852-5E1AA314B6DD}" srcOrd="0" destOrd="0" presId="urn:microsoft.com/office/officeart/2011/layout/CircleProcess"/>
    <dgm:cxn modelId="{C739586B-B577-4079-B012-3F74E7C061A4}" type="presParOf" srcId="{76D98A60-2659-4092-9F0B-13D395212540}" destId="{6BA6868B-D4D6-469C-A658-8B3E3856AE58}" srcOrd="2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53596A6-2861-4C6D-9509-7D98E8616612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9AB34A-2887-47FF-A15A-94F4073BF34D}">
      <dgm:prSet/>
      <dgm:spPr/>
      <dgm:t>
        <a:bodyPr/>
        <a:lstStyle/>
        <a:p>
          <a:r>
            <a:rPr lang="en-US" b="0" dirty="0"/>
            <a:t>Introduction</a:t>
          </a:r>
        </a:p>
      </dgm:t>
    </dgm:pt>
    <dgm:pt modelId="{3F7A1CA6-476D-436D-A8B7-1A1FB6B69AD3}" type="parTrans" cxnId="{6ACEEAA1-5058-401D-A47F-1167B283A94F}">
      <dgm:prSet/>
      <dgm:spPr/>
      <dgm:t>
        <a:bodyPr/>
        <a:lstStyle/>
        <a:p>
          <a:endParaRPr lang="en-US"/>
        </a:p>
      </dgm:t>
    </dgm:pt>
    <dgm:pt modelId="{F8E8E5F2-BDF4-4EC4-A5F5-F389F3CBEC5B}" type="sibTrans" cxnId="{6ACEEAA1-5058-401D-A47F-1167B283A94F}">
      <dgm:prSet/>
      <dgm:spPr/>
      <dgm:t>
        <a:bodyPr/>
        <a:lstStyle/>
        <a:p>
          <a:endParaRPr lang="en-US"/>
        </a:p>
      </dgm:t>
    </dgm:pt>
    <dgm:pt modelId="{8E51C172-8CFC-4086-9E77-71DDBA06EE31}">
      <dgm:prSet custT="1"/>
      <dgm:spPr/>
      <dgm:t>
        <a:bodyPr/>
        <a:lstStyle/>
        <a:p>
          <a:r>
            <a:rPr lang="en-US" sz="1500" b="0" dirty="0"/>
            <a:t>Open-source models, tools and datasets</a:t>
          </a:r>
          <a:endParaRPr lang="en-US" sz="1500" dirty="0"/>
        </a:p>
      </dgm:t>
    </dgm:pt>
    <dgm:pt modelId="{2631A514-878A-4E0D-8C79-8937A6915E61}" type="parTrans" cxnId="{04D8DEEA-18A4-491F-BAB7-F2BE6436ECD3}">
      <dgm:prSet/>
      <dgm:spPr/>
      <dgm:t>
        <a:bodyPr/>
        <a:lstStyle/>
        <a:p>
          <a:endParaRPr lang="en-US"/>
        </a:p>
      </dgm:t>
    </dgm:pt>
    <dgm:pt modelId="{26BDD4AA-149C-4B6E-9653-011D05AEF76A}" type="sibTrans" cxnId="{04D8DEEA-18A4-491F-BAB7-F2BE6436ECD3}">
      <dgm:prSet/>
      <dgm:spPr/>
      <dgm:t>
        <a:bodyPr/>
        <a:lstStyle/>
        <a:p>
          <a:endParaRPr lang="en-US"/>
        </a:p>
      </dgm:t>
    </dgm:pt>
    <dgm:pt modelId="{25F6F8BC-64FD-4019-AA85-47F911109DF7}">
      <dgm:prSet custT="1"/>
      <dgm:spPr/>
      <dgm:t>
        <a:bodyPr/>
        <a:lstStyle/>
        <a:p>
          <a:r>
            <a:rPr lang="en-US" sz="1500" b="0" dirty="0"/>
            <a:t>Model</a:t>
          </a:r>
          <a:endParaRPr lang="en-US" sz="1500" dirty="0"/>
        </a:p>
      </dgm:t>
    </dgm:pt>
    <dgm:pt modelId="{1112BE44-6B21-4D29-9C57-D39E3386552F}" type="parTrans" cxnId="{FFFCD41A-4D1B-47C5-A841-A50C98564AD7}">
      <dgm:prSet/>
      <dgm:spPr/>
      <dgm:t>
        <a:bodyPr/>
        <a:lstStyle/>
        <a:p>
          <a:endParaRPr lang="en-US"/>
        </a:p>
      </dgm:t>
    </dgm:pt>
    <dgm:pt modelId="{0AD22B96-BB71-465F-B866-6BA4B3188996}" type="sibTrans" cxnId="{FFFCD41A-4D1B-47C5-A841-A50C98564AD7}">
      <dgm:prSet/>
      <dgm:spPr/>
      <dgm:t>
        <a:bodyPr/>
        <a:lstStyle/>
        <a:p>
          <a:endParaRPr lang="en-US"/>
        </a:p>
      </dgm:t>
    </dgm:pt>
    <dgm:pt modelId="{34D17141-766F-4CA3-AFF0-C80220486AB0}">
      <dgm:prSet custT="1"/>
      <dgm:spPr/>
      <dgm:t>
        <a:bodyPr/>
        <a:lstStyle/>
        <a:p>
          <a:r>
            <a:rPr lang="en-US" sz="1500" b="0" dirty="0"/>
            <a:t>Validation data</a:t>
          </a:r>
          <a:endParaRPr lang="en-US" sz="1500" dirty="0"/>
        </a:p>
      </dgm:t>
    </dgm:pt>
    <dgm:pt modelId="{6DE09348-2948-447C-A5BA-41851CA214FB}" type="parTrans" cxnId="{68B904AC-69B0-443C-B361-9EEA150ADC9C}">
      <dgm:prSet/>
      <dgm:spPr/>
      <dgm:t>
        <a:bodyPr/>
        <a:lstStyle/>
        <a:p>
          <a:endParaRPr lang="en-US"/>
        </a:p>
      </dgm:t>
    </dgm:pt>
    <dgm:pt modelId="{C2282B1B-168C-41AB-93D8-EE579928EE16}" type="sibTrans" cxnId="{68B904AC-69B0-443C-B361-9EEA150ADC9C}">
      <dgm:prSet/>
      <dgm:spPr/>
      <dgm:t>
        <a:bodyPr/>
        <a:lstStyle/>
        <a:p>
          <a:endParaRPr lang="en-US"/>
        </a:p>
      </dgm:t>
    </dgm:pt>
    <dgm:pt modelId="{74F72A65-E66C-4976-8684-B78F7EAB5022}">
      <dgm:prSet custT="1"/>
      <dgm:spPr/>
      <dgm:t>
        <a:bodyPr/>
        <a:lstStyle/>
        <a:p>
          <a:r>
            <a:rPr lang="en-US" sz="1500" b="0" dirty="0"/>
            <a:t>Load flow</a:t>
          </a:r>
          <a:endParaRPr lang="en-US" sz="1500" dirty="0"/>
        </a:p>
      </dgm:t>
    </dgm:pt>
    <dgm:pt modelId="{52917E2A-5DB7-4A0F-99E7-0FF6AEE3CFBD}" type="parTrans" cxnId="{8C5E87FA-3A30-4E5D-B6C5-A825B9E3414B}">
      <dgm:prSet/>
      <dgm:spPr/>
      <dgm:t>
        <a:bodyPr/>
        <a:lstStyle/>
        <a:p>
          <a:endParaRPr lang="en-US"/>
        </a:p>
      </dgm:t>
    </dgm:pt>
    <dgm:pt modelId="{8E5C4A48-3854-457A-B87C-24FF777FB9A0}" type="sibTrans" cxnId="{8C5E87FA-3A30-4E5D-B6C5-A825B9E3414B}">
      <dgm:prSet/>
      <dgm:spPr/>
      <dgm:t>
        <a:bodyPr/>
        <a:lstStyle/>
        <a:p>
          <a:endParaRPr lang="en-US"/>
        </a:p>
      </dgm:t>
    </dgm:pt>
    <dgm:pt modelId="{37A5220F-B1CF-45A2-AC79-9DC1B3601EC0}">
      <dgm:prSet custT="1"/>
      <dgm:spPr/>
      <dgm:t>
        <a:bodyPr/>
        <a:lstStyle/>
        <a:p>
          <a:r>
            <a:rPr lang="en-US" sz="1500" b="0"/>
            <a:t>Conclusion</a:t>
          </a:r>
          <a:endParaRPr lang="en-US" sz="1500"/>
        </a:p>
      </dgm:t>
    </dgm:pt>
    <dgm:pt modelId="{ECA48445-E52B-4079-9704-845A51AE97C3}" type="parTrans" cxnId="{2340CB24-BB14-48E9-97DC-2E1F8BEDA091}">
      <dgm:prSet/>
      <dgm:spPr/>
      <dgm:t>
        <a:bodyPr/>
        <a:lstStyle/>
        <a:p>
          <a:endParaRPr lang="en-US"/>
        </a:p>
      </dgm:t>
    </dgm:pt>
    <dgm:pt modelId="{0025A880-8AB5-474E-B471-8E446D94197E}" type="sibTrans" cxnId="{2340CB24-BB14-48E9-97DC-2E1F8BEDA091}">
      <dgm:prSet/>
      <dgm:spPr/>
      <dgm:t>
        <a:bodyPr/>
        <a:lstStyle/>
        <a:p>
          <a:endParaRPr lang="en-US"/>
        </a:p>
      </dgm:t>
    </dgm:pt>
    <dgm:pt modelId="{D449E4CC-DE2B-4555-8B6D-5875DEFCAC08}">
      <dgm:prSet custT="1"/>
      <dgm:spPr/>
      <dgm:t>
        <a:bodyPr/>
        <a:lstStyle/>
        <a:p>
          <a:r>
            <a:rPr lang="en-US" sz="1500" b="0" dirty="0"/>
            <a:t>Further work</a:t>
          </a:r>
          <a:endParaRPr lang="en-US" sz="1500" dirty="0"/>
        </a:p>
      </dgm:t>
    </dgm:pt>
    <dgm:pt modelId="{0539D280-C08A-41CE-A277-6A895750EBC5}" type="sibTrans" cxnId="{4C0E5B00-8D56-42DF-8696-9173C0A59E61}">
      <dgm:prSet/>
      <dgm:spPr/>
      <dgm:t>
        <a:bodyPr/>
        <a:lstStyle/>
        <a:p>
          <a:endParaRPr lang="en-US"/>
        </a:p>
      </dgm:t>
    </dgm:pt>
    <dgm:pt modelId="{41823826-180D-40F7-AE4C-22B3D6FFCC11}" type="parTrans" cxnId="{4C0E5B00-8D56-42DF-8696-9173C0A59E61}">
      <dgm:prSet/>
      <dgm:spPr/>
      <dgm:t>
        <a:bodyPr/>
        <a:lstStyle/>
        <a:p>
          <a:endParaRPr lang="en-US"/>
        </a:p>
      </dgm:t>
    </dgm:pt>
    <dgm:pt modelId="{76D98A60-2659-4092-9F0B-13D395212540}" type="pres">
      <dgm:prSet presAssocID="{B53596A6-2861-4C6D-9509-7D98E8616612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B51DFDB1-1C7B-4B33-ACB8-5B8796C3D008}" type="pres">
      <dgm:prSet presAssocID="{D449E4CC-DE2B-4555-8B6D-5875DEFCAC08}" presName="Accent7" presStyleCnt="0"/>
      <dgm:spPr/>
    </dgm:pt>
    <dgm:pt modelId="{EEF63484-AB06-4468-937F-79B8112E26D7}" type="pres">
      <dgm:prSet presAssocID="{D449E4CC-DE2B-4555-8B6D-5875DEFCAC08}" presName="Accent" presStyleLbl="node1" presStyleIdx="0" presStyleCnt="7"/>
      <dgm:spPr>
        <a:solidFill>
          <a:srgbClr val="99D9F0"/>
        </a:solidFill>
      </dgm:spPr>
    </dgm:pt>
    <dgm:pt modelId="{047EBDF5-7E7B-416C-AB68-154F9DCD65C3}" type="pres">
      <dgm:prSet presAssocID="{D449E4CC-DE2B-4555-8B6D-5875DEFCAC08}" presName="ParentBackground7" presStyleCnt="0"/>
      <dgm:spPr/>
    </dgm:pt>
    <dgm:pt modelId="{512102F8-B9FA-4D36-B561-BED2DCF798C1}" type="pres">
      <dgm:prSet presAssocID="{D449E4CC-DE2B-4555-8B6D-5875DEFCAC08}" presName="ParentBackground" presStyleLbl="fgAcc1" presStyleIdx="0" presStyleCnt="7"/>
      <dgm:spPr/>
    </dgm:pt>
    <dgm:pt modelId="{072FCC11-9886-4358-9131-7FFAAD817BEC}" type="pres">
      <dgm:prSet presAssocID="{D449E4CC-DE2B-4555-8B6D-5875DEFCAC08}" presName="Parent7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95D5A0A0-614D-43B1-AC7E-473D5BE2195B}" type="pres">
      <dgm:prSet presAssocID="{37A5220F-B1CF-45A2-AC79-9DC1B3601EC0}" presName="Accent6" presStyleCnt="0"/>
      <dgm:spPr/>
    </dgm:pt>
    <dgm:pt modelId="{0EEC497F-F48C-499E-A9C2-9DAC86D3165A}" type="pres">
      <dgm:prSet presAssocID="{37A5220F-B1CF-45A2-AC79-9DC1B3601EC0}" presName="Accent" presStyleLbl="node1" presStyleIdx="1" presStyleCnt="7"/>
      <dgm:spPr>
        <a:xfrm rot="2700000">
          <a:off x="8797152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EE00B7B7-D2D6-40B5-B5CB-6B14D63C7127}" type="pres">
      <dgm:prSet presAssocID="{37A5220F-B1CF-45A2-AC79-9DC1B3601EC0}" presName="ParentBackground6" presStyleCnt="0"/>
      <dgm:spPr/>
    </dgm:pt>
    <dgm:pt modelId="{71512736-1553-4767-A4A6-D5C98FEF989F}" type="pres">
      <dgm:prSet presAssocID="{37A5220F-B1CF-45A2-AC79-9DC1B3601EC0}" presName="ParentBackground" presStyleLbl="fgAcc1" presStyleIdx="1" presStyleCnt="7"/>
      <dgm:spPr/>
    </dgm:pt>
    <dgm:pt modelId="{48FCF31D-1225-4B27-971F-8A61328B60C4}" type="pres">
      <dgm:prSet presAssocID="{37A5220F-B1CF-45A2-AC79-9DC1B3601EC0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6F72AA8-D6A3-4930-9E0D-BC13B4AF365D}" type="pres">
      <dgm:prSet presAssocID="{74F72A65-E66C-4976-8684-B78F7EAB5022}" presName="Accent5" presStyleCnt="0"/>
      <dgm:spPr/>
    </dgm:pt>
    <dgm:pt modelId="{EEDEE4C6-E24C-46FA-94E6-C76EAD762940}" type="pres">
      <dgm:prSet presAssocID="{74F72A65-E66C-4976-8684-B78F7EAB5022}" presName="Accent" presStyleLbl="node1" presStyleIdx="2" presStyleCnt="7"/>
      <dgm:spPr>
        <a:xfrm rot="2700000">
          <a:off x="7126760" y="1740823"/>
          <a:ext cx="1617402" cy="1617402"/>
        </a:xfrm>
        <a:prstGeom prst="teardrop">
          <a:avLst>
            <a:gd name="adj" fmla="val 100000"/>
          </a:avLst>
        </a:prstGeom>
        <a:solidFill>
          <a:srgbClr val="0F204B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D04CF5A0-EADC-4255-8B30-55515EBFCFAD}" type="pres">
      <dgm:prSet presAssocID="{74F72A65-E66C-4976-8684-B78F7EAB5022}" presName="ParentBackground5" presStyleCnt="0"/>
      <dgm:spPr/>
    </dgm:pt>
    <dgm:pt modelId="{5CA43E73-78C8-4718-8B6B-4B8EB74D8171}" type="pres">
      <dgm:prSet presAssocID="{74F72A65-E66C-4976-8684-B78F7EAB5022}" presName="ParentBackground" presStyleLbl="fgAcc1" presStyleIdx="2" presStyleCnt="7"/>
      <dgm:spPr/>
    </dgm:pt>
    <dgm:pt modelId="{B78921F5-6652-45AD-B5C7-98DF2C0D0774}" type="pres">
      <dgm:prSet presAssocID="{74F72A65-E66C-4976-8684-B78F7EAB5022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6E43CE33-888C-4562-B43E-8B800F179887}" type="pres">
      <dgm:prSet presAssocID="{34D17141-766F-4CA3-AFF0-C80220486AB0}" presName="Accent4" presStyleCnt="0"/>
      <dgm:spPr/>
    </dgm:pt>
    <dgm:pt modelId="{EFAE9DA6-E86D-47E4-9A77-CD92E1505BC2}" type="pres">
      <dgm:prSet presAssocID="{34D17141-766F-4CA3-AFF0-C80220486AB0}" presName="Accent" presStyleLbl="node1" presStyleIdx="3" presStyleCnt="7"/>
      <dgm:spPr>
        <a:xfrm rot="2700000">
          <a:off x="5455174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980D4647-861A-4B7E-9127-8BAB780BEE43}" type="pres">
      <dgm:prSet presAssocID="{34D17141-766F-4CA3-AFF0-C80220486AB0}" presName="ParentBackground4" presStyleCnt="0"/>
      <dgm:spPr/>
    </dgm:pt>
    <dgm:pt modelId="{6D60BE5A-7FE9-4479-940D-2283405CFB9B}" type="pres">
      <dgm:prSet presAssocID="{34D17141-766F-4CA3-AFF0-C80220486AB0}" presName="ParentBackground" presStyleLbl="fgAcc1" presStyleIdx="3" presStyleCnt="7"/>
      <dgm:spPr/>
    </dgm:pt>
    <dgm:pt modelId="{E0C07FE0-74EF-426C-91BF-F432651EEFB3}" type="pres">
      <dgm:prSet presAssocID="{34D17141-766F-4CA3-AFF0-C80220486AB0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681D1A6A-82AB-4D4A-B566-DD8BAB6383A4}" type="pres">
      <dgm:prSet presAssocID="{25F6F8BC-64FD-4019-AA85-47F911109DF7}" presName="Accent3" presStyleCnt="0"/>
      <dgm:spPr/>
    </dgm:pt>
    <dgm:pt modelId="{78FF7754-A6C6-44CB-9F7B-5A3BA40D0E99}" type="pres">
      <dgm:prSet presAssocID="{25F6F8BC-64FD-4019-AA85-47F911109DF7}" presName="Accent" presStyleLbl="node1" presStyleIdx="4" presStyleCnt="7"/>
      <dgm:spPr>
        <a:xfrm rot="2700000">
          <a:off x="3783587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40AB6912-5DE2-4BA1-81B4-829AA8649624}" type="pres">
      <dgm:prSet presAssocID="{25F6F8BC-64FD-4019-AA85-47F911109DF7}" presName="ParentBackground3" presStyleCnt="0"/>
      <dgm:spPr/>
    </dgm:pt>
    <dgm:pt modelId="{1FF19E18-A96A-46EE-9074-DF0D0FB854B1}" type="pres">
      <dgm:prSet presAssocID="{25F6F8BC-64FD-4019-AA85-47F911109DF7}" presName="ParentBackground" presStyleLbl="fgAcc1" presStyleIdx="4" presStyleCnt="7"/>
      <dgm:spPr/>
    </dgm:pt>
    <dgm:pt modelId="{71FE0826-E861-4CF4-8935-0C5555DF138B}" type="pres">
      <dgm:prSet presAssocID="{25F6F8BC-64FD-4019-AA85-47F911109DF7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72D640D7-203C-44FA-BAF3-EBB6EC80DCCE}" type="pres">
      <dgm:prSet presAssocID="{8E51C172-8CFC-4086-9E77-71DDBA06EE31}" presName="Accent2" presStyleCnt="0"/>
      <dgm:spPr/>
    </dgm:pt>
    <dgm:pt modelId="{F1074E12-398B-47D2-AFEC-70281EAF519F}" type="pres">
      <dgm:prSet presAssocID="{8E51C172-8CFC-4086-9E77-71DDBA06EE31}" presName="Accent" presStyleLbl="node1" presStyleIdx="5" presStyleCnt="7"/>
      <dgm:spPr>
        <a:solidFill>
          <a:srgbClr val="99D9F0"/>
        </a:solidFill>
      </dgm:spPr>
    </dgm:pt>
    <dgm:pt modelId="{D8A9905C-2B1B-4E73-9088-C976EC5F95E6}" type="pres">
      <dgm:prSet presAssocID="{8E51C172-8CFC-4086-9E77-71DDBA06EE31}" presName="ParentBackground2" presStyleCnt="0"/>
      <dgm:spPr/>
    </dgm:pt>
    <dgm:pt modelId="{31E71515-17D7-46DF-90DB-E71EABB45A6B}" type="pres">
      <dgm:prSet presAssocID="{8E51C172-8CFC-4086-9E77-71DDBA06EE31}" presName="ParentBackground" presStyleLbl="fgAcc1" presStyleIdx="5" presStyleCnt="7"/>
      <dgm:spPr/>
    </dgm:pt>
    <dgm:pt modelId="{0A1133B0-3192-4C66-A47D-F6271BAF6966}" type="pres">
      <dgm:prSet presAssocID="{8E51C172-8CFC-4086-9E77-71DDBA06EE31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74945B99-FF28-4550-B01B-19581942F384}" type="pres">
      <dgm:prSet presAssocID="{DC9AB34A-2887-47FF-A15A-94F4073BF34D}" presName="Accent1" presStyleCnt="0"/>
      <dgm:spPr/>
    </dgm:pt>
    <dgm:pt modelId="{2F201841-267D-4B56-8A18-EB3DBB5A660A}" type="pres">
      <dgm:prSet presAssocID="{DC9AB34A-2887-47FF-A15A-94F4073BF34D}" presName="Accent" presStyleLbl="node1" presStyleIdx="6" presStyleCnt="7"/>
      <dgm:spPr>
        <a:xfrm rot="2700000">
          <a:off x="441609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00BC8AFE-4E1A-4F94-BA05-47527F33AC30}" type="pres">
      <dgm:prSet presAssocID="{DC9AB34A-2887-47FF-A15A-94F4073BF34D}" presName="ParentBackground1" presStyleCnt="0"/>
      <dgm:spPr/>
    </dgm:pt>
    <dgm:pt modelId="{5C7B49B9-1F9B-4AD0-8852-5E1AA314B6DD}" type="pres">
      <dgm:prSet presAssocID="{DC9AB34A-2887-47FF-A15A-94F4073BF34D}" presName="ParentBackground" presStyleLbl="fgAcc1" presStyleIdx="6" presStyleCnt="7"/>
      <dgm:spPr/>
    </dgm:pt>
    <dgm:pt modelId="{6BA6868B-D4D6-469C-A658-8B3E3856AE58}" type="pres">
      <dgm:prSet presAssocID="{DC9AB34A-2887-47FF-A15A-94F4073BF34D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4C0E5B00-8D56-42DF-8696-9173C0A59E61}" srcId="{B53596A6-2861-4C6D-9509-7D98E8616612}" destId="{D449E4CC-DE2B-4555-8B6D-5875DEFCAC08}" srcOrd="6" destOrd="0" parTransId="{41823826-180D-40F7-AE4C-22B3D6FFCC11}" sibTransId="{0539D280-C08A-41CE-A277-6A895750EBC5}"/>
    <dgm:cxn modelId="{1FFE760D-3BCB-48E3-8F0C-C2ED23DEADF8}" type="presOf" srcId="{DC9AB34A-2887-47FF-A15A-94F4073BF34D}" destId="{5C7B49B9-1F9B-4AD0-8852-5E1AA314B6DD}" srcOrd="0" destOrd="0" presId="urn:microsoft.com/office/officeart/2011/layout/CircleProcess"/>
    <dgm:cxn modelId="{62043D1A-F5F5-4EAC-B3AA-16245D463B9A}" type="presOf" srcId="{37A5220F-B1CF-45A2-AC79-9DC1B3601EC0}" destId="{71512736-1553-4767-A4A6-D5C98FEF989F}" srcOrd="0" destOrd="0" presId="urn:microsoft.com/office/officeart/2011/layout/CircleProcess"/>
    <dgm:cxn modelId="{FFFCD41A-4D1B-47C5-A841-A50C98564AD7}" srcId="{B53596A6-2861-4C6D-9509-7D98E8616612}" destId="{25F6F8BC-64FD-4019-AA85-47F911109DF7}" srcOrd="2" destOrd="0" parTransId="{1112BE44-6B21-4D29-9C57-D39E3386552F}" sibTransId="{0AD22B96-BB71-465F-B866-6BA4B3188996}"/>
    <dgm:cxn modelId="{2340CB24-BB14-48E9-97DC-2E1F8BEDA091}" srcId="{B53596A6-2861-4C6D-9509-7D98E8616612}" destId="{37A5220F-B1CF-45A2-AC79-9DC1B3601EC0}" srcOrd="5" destOrd="0" parTransId="{ECA48445-E52B-4079-9704-845A51AE97C3}" sibTransId="{0025A880-8AB5-474E-B471-8E446D94197E}"/>
    <dgm:cxn modelId="{512EAF27-75B8-4E0A-B158-413C3E6DFC65}" type="presOf" srcId="{B53596A6-2861-4C6D-9509-7D98E8616612}" destId="{76D98A60-2659-4092-9F0B-13D395212540}" srcOrd="0" destOrd="0" presId="urn:microsoft.com/office/officeart/2011/layout/CircleProcess"/>
    <dgm:cxn modelId="{5ACAC627-610A-4590-9229-D3AD4E9A0DFC}" type="presOf" srcId="{DC9AB34A-2887-47FF-A15A-94F4073BF34D}" destId="{6BA6868B-D4D6-469C-A658-8B3E3856AE58}" srcOrd="1" destOrd="0" presId="urn:microsoft.com/office/officeart/2011/layout/CircleProcess"/>
    <dgm:cxn modelId="{66C4762A-E6F8-41AB-8F01-DF8989C69FD0}" type="presOf" srcId="{D449E4CC-DE2B-4555-8B6D-5875DEFCAC08}" destId="{072FCC11-9886-4358-9131-7FFAAD817BEC}" srcOrd="1" destOrd="0" presId="urn:microsoft.com/office/officeart/2011/layout/CircleProcess"/>
    <dgm:cxn modelId="{93ACC42A-3E26-41DC-8031-2C44F79C51FB}" type="presOf" srcId="{34D17141-766F-4CA3-AFF0-C80220486AB0}" destId="{6D60BE5A-7FE9-4479-940D-2283405CFB9B}" srcOrd="0" destOrd="0" presId="urn:microsoft.com/office/officeart/2011/layout/CircleProcess"/>
    <dgm:cxn modelId="{83F1B72E-5CCF-425E-ACB7-CD3BDEEE6EDC}" type="presOf" srcId="{37A5220F-B1CF-45A2-AC79-9DC1B3601EC0}" destId="{48FCF31D-1225-4B27-971F-8A61328B60C4}" srcOrd="1" destOrd="0" presId="urn:microsoft.com/office/officeart/2011/layout/CircleProcess"/>
    <dgm:cxn modelId="{EDBB665D-9786-49EC-BC20-8CED43E11954}" type="presOf" srcId="{25F6F8BC-64FD-4019-AA85-47F911109DF7}" destId="{71FE0826-E861-4CF4-8935-0C5555DF138B}" srcOrd="1" destOrd="0" presId="urn:microsoft.com/office/officeart/2011/layout/CircleProcess"/>
    <dgm:cxn modelId="{1EF65E4B-5B61-4C46-BE97-A8DBAED25C6D}" type="presOf" srcId="{8E51C172-8CFC-4086-9E77-71DDBA06EE31}" destId="{0A1133B0-3192-4C66-A47D-F6271BAF6966}" srcOrd="1" destOrd="0" presId="urn:microsoft.com/office/officeart/2011/layout/CircleProcess"/>
    <dgm:cxn modelId="{1AFE047C-0F23-426F-A5C5-2D198CC4916B}" type="presOf" srcId="{8E51C172-8CFC-4086-9E77-71DDBA06EE31}" destId="{31E71515-17D7-46DF-90DB-E71EABB45A6B}" srcOrd="0" destOrd="0" presId="urn:microsoft.com/office/officeart/2011/layout/CircleProcess"/>
    <dgm:cxn modelId="{068FE186-23A8-4DDC-85AE-9EEB1AB9120D}" type="presOf" srcId="{34D17141-766F-4CA3-AFF0-C80220486AB0}" destId="{E0C07FE0-74EF-426C-91BF-F432651EEFB3}" srcOrd="1" destOrd="0" presId="urn:microsoft.com/office/officeart/2011/layout/CircleProcess"/>
    <dgm:cxn modelId="{6ACEEAA1-5058-401D-A47F-1167B283A94F}" srcId="{B53596A6-2861-4C6D-9509-7D98E8616612}" destId="{DC9AB34A-2887-47FF-A15A-94F4073BF34D}" srcOrd="0" destOrd="0" parTransId="{3F7A1CA6-476D-436D-A8B7-1A1FB6B69AD3}" sibTransId="{F8E8E5F2-BDF4-4EC4-A5F5-F389F3CBEC5B}"/>
    <dgm:cxn modelId="{68B904AC-69B0-443C-B361-9EEA150ADC9C}" srcId="{B53596A6-2861-4C6D-9509-7D98E8616612}" destId="{34D17141-766F-4CA3-AFF0-C80220486AB0}" srcOrd="3" destOrd="0" parTransId="{6DE09348-2948-447C-A5BA-41851CA214FB}" sibTransId="{C2282B1B-168C-41AB-93D8-EE579928EE16}"/>
    <dgm:cxn modelId="{76A2D0B5-1877-4491-8D8C-E1A2A9B8B703}" type="presOf" srcId="{D449E4CC-DE2B-4555-8B6D-5875DEFCAC08}" destId="{512102F8-B9FA-4D36-B561-BED2DCF798C1}" srcOrd="0" destOrd="0" presId="urn:microsoft.com/office/officeart/2011/layout/CircleProcess"/>
    <dgm:cxn modelId="{424691B7-F2AC-45BA-8631-F51C7FF1B85F}" type="presOf" srcId="{25F6F8BC-64FD-4019-AA85-47F911109DF7}" destId="{1FF19E18-A96A-46EE-9074-DF0D0FB854B1}" srcOrd="0" destOrd="0" presId="urn:microsoft.com/office/officeart/2011/layout/CircleProcess"/>
    <dgm:cxn modelId="{7F398CD2-3B04-4E03-A73F-8BB86D17FA34}" type="presOf" srcId="{74F72A65-E66C-4976-8684-B78F7EAB5022}" destId="{B78921F5-6652-45AD-B5C7-98DF2C0D0774}" srcOrd="1" destOrd="0" presId="urn:microsoft.com/office/officeart/2011/layout/CircleProcess"/>
    <dgm:cxn modelId="{2F4B01D8-6760-4830-B924-FE6F4C255986}" type="presOf" srcId="{74F72A65-E66C-4976-8684-B78F7EAB5022}" destId="{5CA43E73-78C8-4718-8B6B-4B8EB74D8171}" srcOrd="0" destOrd="0" presId="urn:microsoft.com/office/officeart/2011/layout/CircleProcess"/>
    <dgm:cxn modelId="{04D8DEEA-18A4-491F-BAB7-F2BE6436ECD3}" srcId="{B53596A6-2861-4C6D-9509-7D98E8616612}" destId="{8E51C172-8CFC-4086-9E77-71DDBA06EE31}" srcOrd="1" destOrd="0" parTransId="{2631A514-878A-4E0D-8C79-8937A6915E61}" sibTransId="{26BDD4AA-149C-4B6E-9653-011D05AEF76A}"/>
    <dgm:cxn modelId="{8C5E87FA-3A30-4E5D-B6C5-A825B9E3414B}" srcId="{B53596A6-2861-4C6D-9509-7D98E8616612}" destId="{74F72A65-E66C-4976-8684-B78F7EAB5022}" srcOrd="4" destOrd="0" parTransId="{52917E2A-5DB7-4A0F-99E7-0FF6AEE3CFBD}" sibTransId="{8E5C4A48-3854-457A-B87C-24FF777FB9A0}"/>
    <dgm:cxn modelId="{448F87EF-3383-4B0B-BFE4-E71C2A18E226}" type="presParOf" srcId="{76D98A60-2659-4092-9F0B-13D395212540}" destId="{B51DFDB1-1C7B-4B33-ACB8-5B8796C3D008}" srcOrd="0" destOrd="0" presId="urn:microsoft.com/office/officeart/2011/layout/CircleProcess"/>
    <dgm:cxn modelId="{517DF92B-4615-40EB-AA20-B112ED80632D}" type="presParOf" srcId="{B51DFDB1-1C7B-4B33-ACB8-5B8796C3D008}" destId="{EEF63484-AB06-4468-937F-79B8112E26D7}" srcOrd="0" destOrd="0" presId="urn:microsoft.com/office/officeart/2011/layout/CircleProcess"/>
    <dgm:cxn modelId="{E2148467-7BA1-44B2-BDF2-A74F38176ED9}" type="presParOf" srcId="{76D98A60-2659-4092-9F0B-13D395212540}" destId="{047EBDF5-7E7B-416C-AB68-154F9DCD65C3}" srcOrd="1" destOrd="0" presId="urn:microsoft.com/office/officeart/2011/layout/CircleProcess"/>
    <dgm:cxn modelId="{E1B1F46B-43DD-40DC-825B-CE2CB6913FC8}" type="presParOf" srcId="{047EBDF5-7E7B-416C-AB68-154F9DCD65C3}" destId="{512102F8-B9FA-4D36-B561-BED2DCF798C1}" srcOrd="0" destOrd="0" presId="urn:microsoft.com/office/officeart/2011/layout/CircleProcess"/>
    <dgm:cxn modelId="{A88345B1-C8C9-419A-BD51-3E77A75E2606}" type="presParOf" srcId="{76D98A60-2659-4092-9F0B-13D395212540}" destId="{072FCC11-9886-4358-9131-7FFAAD817BEC}" srcOrd="2" destOrd="0" presId="urn:microsoft.com/office/officeart/2011/layout/CircleProcess"/>
    <dgm:cxn modelId="{614AF07E-C4C3-46E0-A1E8-667C2C2C6ACB}" type="presParOf" srcId="{76D98A60-2659-4092-9F0B-13D395212540}" destId="{95D5A0A0-614D-43B1-AC7E-473D5BE2195B}" srcOrd="3" destOrd="0" presId="urn:microsoft.com/office/officeart/2011/layout/CircleProcess"/>
    <dgm:cxn modelId="{1634A1BC-86F3-4FAA-B075-0CD8B2B47B57}" type="presParOf" srcId="{95D5A0A0-614D-43B1-AC7E-473D5BE2195B}" destId="{0EEC497F-F48C-499E-A9C2-9DAC86D3165A}" srcOrd="0" destOrd="0" presId="urn:microsoft.com/office/officeart/2011/layout/CircleProcess"/>
    <dgm:cxn modelId="{B16F65CD-ADB3-488B-8F98-19A97B6C5BB9}" type="presParOf" srcId="{76D98A60-2659-4092-9F0B-13D395212540}" destId="{EE00B7B7-D2D6-40B5-B5CB-6B14D63C7127}" srcOrd="4" destOrd="0" presId="urn:microsoft.com/office/officeart/2011/layout/CircleProcess"/>
    <dgm:cxn modelId="{AEE4DC32-8D22-456E-A703-825600F47460}" type="presParOf" srcId="{EE00B7B7-D2D6-40B5-B5CB-6B14D63C7127}" destId="{71512736-1553-4767-A4A6-D5C98FEF989F}" srcOrd="0" destOrd="0" presId="urn:microsoft.com/office/officeart/2011/layout/CircleProcess"/>
    <dgm:cxn modelId="{509F232F-6EB0-4D8B-BF09-94E5AFCFD4BE}" type="presParOf" srcId="{76D98A60-2659-4092-9F0B-13D395212540}" destId="{48FCF31D-1225-4B27-971F-8A61328B60C4}" srcOrd="5" destOrd="0" presId="urn:microsoft.com/office/officeart/2011/layout/CircleProcess"/>
    <dgm:cxn modelId="{0D0F2EA2-3DCB-4792-88F8-C2278B7E88CC}" type="presParOf" srcId="{76D98A60-2659-4092-9F0B-13D395212540}" destId="{26F72AA8-D6A3-4930-9E0D-BC13B4AF365D}" srcOrd="6" destOrd="0" presId="urn:microsoft.com/office/officeart/2011/layout/CircleProcess"/>
    <dgm:cxn modelId="{220F7F54-914B-4679-9347-5ABEA84D19BE}" type="presParOf" srcId="{26F72AA8-D6A3-4930-9E0D-BC13B4AF365D}" destId="{EEDEE4C6-E24C-46FA-94E6-C76EAD762940}" srcOrd="0" destOrd="0" presId="urn:microsoft.com/office/officeart/2011/layout/CircleProcess"/>
    <dgm:cxn modelId="{9879BD8D-C944-45F4-BCB2-6D7316376E48}" type="presParOf" srcId="{76D98A60-2659-4092-9F0B-13D395212540}" destId="{D04CF5A0-EADC-4255-8B30-55515EBFCFAD}" srcOrd="7" destOrd="0" presId="urn:microsoft.com/office/officeart/2011/layout/CircleProcess"/>
    <dgm:cxn modelId="{4204A7E5-2A9B-4813-BD4D-6DE0A9E2A11B}" type="presParOf" srcId="{D04CF5A0-EADC-4255-8B30-55515EBFCFAD}" destId="{5CA43E73-78C8-4718-8B6B-4B8EB74D8171}" srcOrd="0" destOrd="0" presId="urn:microsoft.com/office/officeart/2011/layout/CircleProcess"/>
    <dgm:cxn modelId="{5CD2B6B5-85BF-459C-8BE4-16960D95E0CA}" type="presParOf" srcId="{76D98A60-2659-4092-9F0B-13D395212540}" destId="{B78921F5-6652-45AD-B5C7-98DF2C0D0774}" srcOrd="8" destOrd="0" presId="urn:microsoft.com/office/officeart/2011/layout/CircleProcess"/>
    <dgm:cxn modelId="{CD4E59B1-7376-4D97-BC4A-F3DC37D5E939}" type="presParOf" srcId="{76D98A60-2659-4092-9F0B-13D395212540}" destId="{6E43CE33-888C-4562-B43E-8B800F179887}" srcOrd="9" destOrd="0" presId="urn:microsoft.com/office/officeart/2011/layout/CircleProcess"/>
    <dgm:cxn modelId="{2BCA1594-3841-41EE-9658-F32219DB7EB9}" type="presParOf" srcId="{6E43CE33-888C-4562-B43E-8B800F179887}" destId="{EFAE9DA6-E86D-47E4-9A77-CD92E1505BC2}" srcOrd="0" destOrd="0" presId="urn:microsoft.com/office/officeart/2011/layout/CircleProcess"/>
    <dgm:cxn modelId="{ACE1F705-D4FB-445D-B38A-92DD706E0D77}" type="presParOf" srcId="{76D98A60-2659-4092-9F0B-13D395212540}" destId="{980D4647-861A-4B7E-9127-8BAB780BEE43}" srcOrd="10" destOrd="0" presId="urn:microsoft.com/office/officeart/2011/layout/CircleProcess"/>
    <dgm:cxn modelId="{42FB68C5-CD6B-4A4E-A8D0-D45AD95253EE}" type="presParOf" srcId="{980D4647-861A-4B7E-9127-8BAB780BEE43}" destId="{6D60BE5A-7FE9-4479-940D-2283405CFB9B}" srcOrd="0" destOrd="0" presId="urn:microsoft.com/office/officeart/2011/layout/CircleProcess"/>
    <dgm:cxn modelId="{2DDE78D6-BF06-4B72-94AF-598D5BE456C0}" type="presParOf" srcId="{76D98A60-2659-4092-9F0B-13D395212540}" destId="{E0C07FE0-74EF-426C-91BF-F432651EEFB3}" srcOrd="11" destOrd="0" presId="urn:microsoft.com/office/officeart/2011/layout/CircleProcess"/>
    <dgm:cxn modelId="{193D0049-22EB-49A7-A13F-1ED311190E40}" type="presParOf" srcId="{76D98A60-2659-4092-9F0B-13D395212540}" destId="{681D1A6A-82AB-4D4A-B566-DD8BAB6383A4}" srcOrd="12" destOrd="0" presId="urn:microsoft.com/office/officeart/2011/layout/CircleProcess"/>
    <dgm:cxn modelId="{A4F2988D-7063-42D0-A2F0-241615DDD4D3}" type="presParOf" srcId="{681D1A6A-82AB-4D4A-B566-DD8BAB6383A4}" destId="{78FF7754-A6C6-44CB-9F7B-5A3BA40D0E99}" srcOrd="0" destOrd="0" presId="urn:microsoft.com/office/officeart/2011/layout/CircleProcess"/>
    <dgm:cxn modelId="{E7FDCEA3-51FF-4D12-81B8-994C223E37A1}" type="presParOf" srcId="{76D98A60-2659-4092-9F0B-13D395212540}" destId="{40AB6912-5DE2-4BA1-81B4-829AA8649624}" srcOrd="13" destOrd="0" presId="urn:microsoft.com/office/officeart/2011/layout/CircleProcess"/>
    <dgm:cxn modelId="{76417E06-3CE1-4EFB-8BFA-AB6B0B6BD4B9}" type="presParOf" srcId="{40AB6912-5DE2-4BA1-81B4-829AA8649624}" destId="{1FF19E18-A96A-46EE-9074-DF0D0FB854B1}" srcOrd="0" destOrd="0" presId="urn:microsoft.com/office/officeart/2011/layout/CircleProcess"/>
    <dgm:cxn modelId="{CC8C15CE-25DE-4E71-BD52-59017D599FCA}" type="presParOf" srcId="{76D98A60-2659-4092-9F0B-13D395212540}" destId="{71FE0826-E861-4CF4-8935-0C5555DF138B}" srcOrd="14" destOrd="0" presId="urn:microsoft.com/office/officeart/2011/layout/CircleProcess"/>
    <dgm:cxn modelId="{87499B69-2FC3-4D09-9956-8A0967B0D0F7}" type="presParOf" srcId="{76D98A60-2659-4092-9F0B-13D395212540}" destId="{72D640D7-203C-44FA-BAF3-EBB6EC80DCCE}" srcOrd="15" destOrd="0" presId="urn:microsoft.com/office/officeart/2011/layout/CircleProcess"/>
    <dgm:cxn modelId="{633EFCAB-BB59-4208-A553-9C3EEECF0028}" type="presParOf" srcId="{72D640D7-203C-44FA-BAF3-EBB6EC80DCCE}" destId="{F1074E12-398B-47D2-AFEC-70281EAF519F}" srcOrd="0" destOrd="0" presId="urn:microsoft.com/office/officeart/2011/layout/CircleProcess"/>
    <dgm:cxn modelId="{2F79BF19-3737-4A86-9758-6756E47D6B26}" type="presParOf" srcId="{76D98A60-2659-4092-9F0B-13D395212540}" destId="{D8A9905C-2B1B-4E73-9088-C976EC5F95E6}" srcOrd="16" destOrd="0" presId="urn:microsoft.com/office/officeart/2011/layout/CircleProcess"/>
    <dgm:cxn modelId="{B2B5C44B-C343-4D9E-BA8C-510E86AE6535}" type="presParOf" srcId="{D8A9905C-2B1B-4E73-9088-C976EC5F95E6}" destId="{31E71515-17D7-46DF-90DB-E71EABB45A6B}" srcOrd="0" destOrd="0" presId="urn:microsoft.com/office/officeart/2011/layout/CircleProcess"/>
    <dgm:cxn modelId="{635D1676-7786-40D9-BF06-D7A863864E37}" type="presParOf" srcId="{76D98A60-2659-4092-9F0B-13D395212540}" destId="{0A1133B0-3192-4C66-A47D-F6271BAF6966}" srcOrd="17" destOrd="0" presId="urn:microsoft.com/office/officeart/2011/layout/CircleProcess"/>
    <dgm:cxn modelId="{12696A14-31C3-40BB-A1B4-F0807064F15E}" type="presParOf" srcId="{76D98A60-2659-4092-9F0B-13D395212540}" destId="{74945B99-FF28-4550-B01B-19581942F384}" srcOrd="18" destOrd="0" presId="urn:microsoft.com/office/officeart/2011/layout/CircleProcess"/>
    <dgm:cxn modelId="{36871234-4A58-49D4-98B2-1FB6A25E8B24}" type="presParOf" srcId="{74945B99-FF28-4550-B01B-19581942F384}" destId="{2F201841-267D-4B56-8A18-EB3DBB5A660A}" srcOrd="0" destOrd="0" presId="urn:microsoft.com/office/officeart/2011/layout/CircleProcess"/>
    <dgm:cxn modelId="{832095AA-671B-4740-99D8-18E4F1A3BE1A}" type="presParOf" srcId="{76D98A60-2659-4092-9F0B-13D395212540}" destId="{00BC8AFE-4E1A-4F94-BA05-47527F33AC30}" srcOrd="19" destOrd="0" presId="urn:microsoft.com/office/officeart/2011/layout/CircleProcess"/>
    <dgm:cxn modelId="{6BCEF6C2-FCA9-4FA8-8F38-284252F1C3A1}" type="presParOf" srcId="{00BC8AFE-4E1A-4F94-BA05-47527F33AC30}" destId="{5C7B49B9-1F9B-4AD0-8852-5E1AA314B6DD}" srcOrd="0" destOrd="0" presId="urn:microsoft.com/office/officeart/2011/layout/CircleProcess"/>
    <dgm:cxn modelId="{C739586B-B577-4079-B012-3F74E7C061A4}" type="presParOf" srcId="{76D98A60-2659-4092-9F0B-13D395212540}" destId="{6BA6868B-D4D6-469C-A658-8B3E3856AE58}" srcOrd="2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53596A6-2861-4C6D-9509-7D98E8616612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9AB34A-2887-47FF-A15A-94F4073BF34D}">
      <dgm:prSet/>
      <dgm:spPr/>
      <dgm:t>
        <a:bodyPr/>
        <a:lstStyle/>
        <a:p>
          <a:r>
            <a:rPr lang="en-US" b="0" dirty="0"/>
            <a:t>Introduction</a:t>
          </a:r>
        </a:p>
      </dgm:t>
    </dgm:pt>
    <dgm:pt modelId="{3F7A1CA6-476D-436D-A8B7-1A1FB6B69AD3}" type="parTrans" cxnId="{6ACEEAA1-5058-401D-A47F-1167B283A94F}">
      <dgm:prSet/>
      <dgm:spPr/>
      <dgm:t>
        <a:bodyPr/>
        <a:lstStyle/>
        <a:p>
          <a:endParaRPr lang="en-US"/>
        </a:p>
      </dgm:t>
    </dgm:pt>
    <dgm:pt modelId="{F8E8E5F2-BDF4-4EC4-A5F5-F389F3CBEC5B}" type="sibTrans" cxnId="{6ACEEAA1-5058-401D-A47F-1167B283A94F}">
      <dgm:prSet/>
      <dgm:spPr/>
      <dgm:t>
        <a:bodyPr/>
        <a:lstStyle/>
        <a:p>
          <a:endParaRPr lang="en-US"/>
        </a:p>
      </dgm:t>
    </dgm:pt>
    <dgm:pt modelId="{8E51C172-8CFC-4086-9E77-71DDBA06EE31}">
      <dgm:prSet custT="1"/>
      <dgm:spPr/>
      <dgm:t>
        <a:bodyPr/>
        <a:lstStyle/>
        <a:p>
          <a:r>
            <a:rPr lang="en-US" sz="1500" b="0" dirty="0"/>
            <a:t>Open-source models, tools and datasets</a:t>
          </a:r>
          <a:endParaRPr lang="en-US" sz="1500" dirty="0"/>
        </a:p>
      </dgm:t>
    </dgm:pt>
    <dgm:pt modelId="{2631A514-878A-4E0D-8C79-8937A6915E61}" type="parTrans" cxnId="{04D8DEEA-18A4-491F-BAB7-F2BE6436ECD3}">
      <dgm:prSet/>
      <dgm:spPr/>
      <dgm:t>
        <a:bodyPr/>
        <a:lstStyle/>
        <a:p>
          <a:endParaRPr lang="en-US"/>
        </a:p>
      </dgm:t>
    </dgm:pt>
    <dgm:pt modelId="{26BDD4AA-149C-4B6E-9653-011D05AEF76A}" type="sibTrans" cxnId="{04D8DEEA-18A4-491F-BAB7-F2BE6436ECD3}">
      <dgm:prSet/>
      <dgm:spPr/>
      <dgm:t>
        <a:bodyPr/>
        <a:lstStyle/>
        <a:p>
          <a:endParaRPr lang="en-US"/>
        </a:p>
      </dgm:t>
    </dgm:pt>
    <dgm:pt modelId="{25F6F8BC-64FD-4019-AA85-47F911109DF7}">
      <dgm:prSet custT="1"/>
      <dgm:spPr/>
      <dgm:t>
        <a:bodyPr/>
        <a:lstStyle/>
        <a:p>
          <a:r>
            <a:rPr lang="en-US" sz="1500" b="0" dirty="0"/>
            <a:t>Model</a:t>
          </a:r>
          <a:endParaRPr lang="en-US" sz="1500" dirty="0"/>
        </a:p>
      </dgm:t>
    </dgm:pt>
    <dgm:pt modelId="{1112BE44-6B21-4D29-9C57-D39E3386552F}" type="parTrans" cxnId="{FFFCD41A-4D1B-47C5-A841-A50C98564AD7}">
      <dgm:prSet/>
      <dgm:spPr/>
      <dgm:t>
        <a:bodyPr/>
        <a:lstStyle/>
        <a:p>
          <a:endParaRPr lang="en-US"/>
        </a:p>
      </dgm:t>
    </dgm:pt>
    <dgm:pt modelId="{0AD22B96-BB71-465F-B866-6BA4B3188996}" type="sibTrans" cxnId="{FFFCD41A-4D1B-47C5-A841-A50C98564AD7}">
      <dgm:prSet/>
      <dgm:spPr/>
      <dgm:t>
        <a:bodyPr/>
        <a:lstStyle/>
        <a:p>
          <a:endParaRPr lang="en-US"/>
        </a:p>
      </dgm:t>
    </dgm:pt>
    <dgm:pt modelId="{34D17141-766F-4CA3-AFF0-C80220486AB0}">
      <dgm:prSet custT="1"/>
      <dgm:spPr/>
      <dgm:t>
        <a:bodyPr/>
        <a:lstStyle/>
        <a:p>
          <a:r>
            <a:rPr lang="en-US" sz="1500" b="0" dirty="0"/>
            <a:t>Validation data</a:t>
          </a:r>
          <a:endParaRPr lang="en-US" sz="1500" dirty="0"/>
        </a:p>
      </dgm:t>
    </dgm:pt>
    <dgm:pt modelId="{6DE09348-2948-447C-A5BA-41851CA214FB}" type="parTrans" cxnId="{68B904AC-69B0-443C-B361-9EEA150ADC9C}">
      <dgm:prSet/>
      <dgm:spPr/>
      <dgm:t>
        <a:bodyPr/>
        <a:lstStyle/>
        <a:p>
          <a:endParaRPr lang="en-US"/>
        </a:p>
      </dgm:t>
    </dgm:pt>
    <dgm:pt modelId="{C2282B1B-168C-41AB-93D8-EE579928EE16}" type="sibTrans" cxnId="{68B904AC-69B0-443C-B361-9EEA150ADC9C}">
      <dgm:prSet/>
      <dgm:spPr/>
      <dgm:t>
        <a:bodyPr/>
        <a:lstStyle/>
        <a:p>
          <a:endParaRPr lang="en-US"/>
        </a:p>
      </dgm:t>
    </dgm:pt>
    <dgm:pt modelId="{74F72A65-E66C-4976-8684-B78F7EAB5022}">
      <dgm:prSet custT="1"/>
      <dgm:spPr/>
      <dgm:t>
        <a:bodyPr/>
        <a:lstStyle/>
        <a:p>
          <a:r>
            <a:rPr lang="en-US" sz="1500" b="0" dirty="0"/>
            <a:t>Load flow</a:t>
          </a:r>
          <a:endParaRPr lang="en-US" sz="1500" dirty="0"/>
        </a:p>
      </dgm:t>
    </dgm:pt>
    <dgm:pt modelId="{52917E2A-5DB7-4A0F-99E7-0FF6AEE3CFBD}" type="parTrans" cxnId="{8C5E87FA-3A30-4E5D-B6C5-A825B9E3414B}">
      <dgm:prSet/>
      <dgm:spPr/>
      <dgm:t>
        <a:bodyPr/>
        <a:lstStyle/>
        <a:p>
          <a:endParaRPr lang="en-US"/>
        </a:p>
      </dgm:t>
    </dgm:pt>
    <dgm:pt modelId="{8E5C4A48-3854-457A-B87C-24FF777FB9A0}" type="sibTrans" cxnId="{8C5E87FA-3A30-4E5D-B6C5-A825B9E3414B}">
      <dgm:prSet/>
      <dgm:spPr/>
      <dgm:t>
        <a:bodyPr/>
        <a:lstStyle/>
        <a:p>
          <a:endParaRPr lang="en-US"/>
        </a:p>
      </dgm:t>
    </dgm:pt>
    <dgm:pt modelId="{37A5220F-B1CF-45A2-AC79-9DC1B3601EC0}">
      <dgm:prSet custT="1"/>
      <dgm:spPr/>
      <dgm:t>
        <a:bodyPr/>
        <a:lstStyle/>
        <a:p>
          <a:r>
            <a:rPr lang="en-US" sz="1500" b="0"/>
            <a:t>Conclusion</a:t>
          </a:r>
          <a:endParaRPr lang="en-US" sz="1500"/>
        </a:p>
      </dgm:t>
    </dgm:pt>
    <dgm:pt modelId="{ECA48445-E52B-4079-9704-845A51AE97C3}" type="parTrans" cxnId="{2340CB24-BB14-48E9-97DC-2E1F8BEDA091}">
      <dgm:prSet/>
      <dgm:spPr/>
      <dgm:t>
        <a:bodyPr/>
        <a:lstStyle/>
        <a:p>
          <a:endParaRPr lang="en-US"/>
        </a:p>
      </dgm:t>
    </dgm:pt>
    <dgm:pt modelId="{0025A880-8AB5-474E-B471-8E446D94197E}" type="sibTrans" cxnId="{2340CB24-BB14-48E9-97DC-2E1F8BEDA091}">
      <dgm:prSet/>
      <dgm:spPr/>
      <dgm:t>
        <a:bodyPr/>
        <a:lstStyle/>
        <a:p>
          <a:endParaRPr lang="en-US"/>
        </a:p>
      </dgm:t>
    </dgm:pt>
    <dgm:pt modelId="{D449E4CC-DE2B-4555-8B6D-5875DEFCAC08}">
      <dgm:prSet custT="1"/>
      <dgm:spPr/>
      <dgm:t>
        <a:bodyPr/>
        <a:lstStyle/>
        <a:p>
          <a:r>
            <a:rPr lang="en-US" sz="1500" b="0" dirty="0"/>
            <a:t>Further work</a:t>
          </a:r>
          <a:endParaRPr lang="en-US" sz="1500" dirty="0"/>
        </a:p>
      </dgm:t>
    </dgm:pt>
    <dgm:pt modelId="{0539D280-C08A-41CE-A277-6A895750EBC5}" type="sibTrans" cxnId="{4C0E5B00-8D56-42DF-8696-9173C0A59E61}">
      <dgm:prSet/>
      <dgm:spPr/>
      <dgm:t>
        <a:bodyPr/>
        <a:lstStyle/>
        <a:p>
          <a:endParaRPr lang="en-US"/>
        </a:p>
      </dgm:t>
    </dgm:pt>
    <dgm:pt modelId="{41823826-180D-40F7-AE4C-22B3D6FFCC11}" type="parTrans" cxnId="{4C0E5B00-8D56-42DF-8696-9173C0A59E61}">
      <dgm:prSet/>
      <dgm:spPr/>
      <dgm:t>
        <a:bodyPr/>
        <a:lstStyle/>
        <a:p>
          <a:endParaRPr lang="en-US"/>
        </a:p>
      </dgm:t>
    </dgm:pt>
    <dgm:pt modelId="{76D98A60-2659-4092-9F0B-13D395212540}" type="pres">
      <dgm:prSet presAssocID="{B53596A6-2861-4C6D-9509-7D98E8616612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B51DFDB1-1C7B-4B33-ACB8-5B8796C3D008}" type="pres">
      <dgm:prSet presAssocID="{D449E4CC-DE2B-4555-8B6D-5875DEFCAC08}" presName="Accent7" presStyleCnt="0"/>
      <dgm:spPr/>
    </dgm:pt>
    <dgm:pt modelId="{EEF63484-AB06-4468-937F-79B8112E26D7}" type="pres">
      <dgm:prSet presAssocID="{D449E4CC-DE2B-4555-8B6D-5875DEFCAC08}" presName="Accent" presStyleLbl="node1" presStyleIdx="0" presStyleCnt="7"/>
      <dgm:spPr>
        <a:solidFill>
          <a:srgbClr val="99D9F0"/>
        </a:solidFill>
      </dgm:spPr>
    </dgm:pt>
    <dgm:pt modelId="{047EBDF5-7E7B-416C-AB68-154F9DCD65C3}" type="pres">
      <dgm:prSet presAssocID="{D449E4CC-DE2B-4555-8B6D-5875DEFCAC08}" presName="ParentBackground7" presStyleCnt="0"/>
      <dgm:spPr/>
    </dgm:pt>
    <dgm:pt modelId="{512102F8-B9FA-4D36-B561-BED2DCF798C1}" type="pres">
      <dgm:prSet presAssocID="{D449E4CC-DE2B-4555-8B6D-5875DEFCAC08}" presName="ParentBackground" presStyleLbl="fgAcc1" presStyleIdx="0" presStyleCnt="7"/>
      <dgm:spPr/>
    </dgm:pt>
    <dgm:pt modelId="{072FCC11-9886-4358-9131-7FFAAD817BEC}" type="pres">
      <dgm:prSet presAssocID="{D449E4CC-DE2B-4555-8B6D-5875DEFCAC08}" presName="Parent7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95D5A0A0-614D-43B1-AC7E-473D5BE2195B}" type="pres">
      <dgm:prSet presAssocID="{37A5220F-B1CF-45A2-AC79-9DC1B3601EC0}" presName="Accent6" presStyleCnt="0"/>
      <dgm:spPr/>
    </dgm:pt>
    <dgm:pt modelId="{0EEC497F-F48C-499E-A9C2-9DAC86D3165A}" type="pres">
      <dgm:prSet presAssocID="{37A5220F-B1CF-45A2-AC79-9DC1B3601EC0}" presName="Accent" presStyleLbl="node1" presStyleIdx="1" presStyleCnt="7"/>
      <dgm:spPr>
        <a:xfrm rot="2700000">
          <a:off x="8797152" y="1740823"/>
          <a:ext cx="1617402" cy="1617402"/>
        </a:xfrm>
        <a:prstGeom prst="teardrop">
          <a:avLst>
            <a:gd name="adj" fmla="val 100000"/>
          </a:avLst>
        </a:prstGeom>
        <a:solidFill>
          <a:srgbClr val="0F204B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EE00B7B7-D2D6-40B5-B5CB-6B14D63C7127}" type="pres">
      <dgm:prSet presAssocID="{37A5220F-B1CF-45A2-AC79-9DC1B3601EC0}" presName="ParentBackground6" presStyleCnt="0"/>
      <dgm:spPr/>
    </dgm:pt>
    <dgm:pt modelId="{71512736-1553-4767-A4A6-D5C98FEF989F}" type="pres">
      <dgm:prSet presAssocID="{37A5220F-B1CF-45A2-AC79-9DC1B3601EC0}" presName="ParentBackground" presStyleLbl="fgAcc1" presStyleIdx="1" presStyleCnt="7"/>
      <dgm:spPr/>
    </dgm:pt>
    <dgm:pt modelId="{48FCF31D-1225-4B27-971F-8A61328B60C4}" type="pres">
      <dgm:prSet presAssocID="{37A5220F-B1CF-45A2-AC79-9DC1B3601EC0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6F72AA8-D6A3-4930-9E0D-BC13B4AF365D}" type="pres">
      <dgm:prSet presAssocID="{74F72A65-E66C-4976-8684-B78F7EAB5022}" presName="Accent5" presStyleCnt="0"/>
      <dgm:spPr/>
    </dgm:pt>
    <dgm:pt modelId="{EEDEE4C6-E24C-46FA-94E6-C76EAD762940}" type="pres">
      <dgm:prSet presAssocID="{74F72A65-E66C-4976-8684-B78F7EAB5022}" presName="Accent" presStyleLbl="node1" presStyleIdx="2" presStyleCnt="7"/>
      <dgm:spPr>
        <a:xfrm rot="2700000">
          <a:off x="7126760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D04CF5A0-EADC-4255-8B30-55515EBFCFAD}" type="pres">
      <dgm:prSet presAssocID="{74F72A65-E66C-4976-8684-B78F7EAB5022}" presName="ParentBackground5" presStyleCnt="0"/>
      <dgm:spPr/>
    </dgm:pt>
    <dgm:pt modelId="{5CA43E73-78C8-4718-8B6B-4B8EB74D8171}" type="pres">
      <dgm:prSet presAssocID="{74F72A65-E66C-4976-8684-B78F7EAB5022}" presName="ParentBackground" presStyleLbl="fgAcc1" presStyleIdx="2" presStyleCnt="7"/>
      <dgm:spPr/>
    </dgm:pt>
    <dgm:pt modelId="{B78921F5-6652-45AD-B5C7-98DF2C0D0774}" type="pres">
      <dgm:prSet presAssocID="{74F72A65-E66C-4976-8684-B78F7EAB5022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6E43CE33-888C-4562-B43E-8B800F179887}" type="pres">
      <dgm:prSet presAssocID="{34D17141-766F-4CA3-AFF0-C80220486AB0}" presName="Accent4" presStyleCnt="0"/>
      <dgm:spPr/>
    </dgm:pt>
    <dgm:pt modelId="{EFAE9DA6-E86D-47E4-9A77-CD92E1505BC2}" type="pres">
      <dgm:prSet presAssocID="{34D17141-766F-4CA3-AFF0-C80220486AB0}" presName="Accent" presStyleLbl="node1" presStyleIdx="3" presStyleCnt="7"/>
      <dgm:spPr>
        <a:xfrm rot="2700000">
          <a:off x="5455174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980D4647-861A-4B7E-9127-8BAB780BEE43}" type="pres">
      <dgm:prSet presAssocID="{34D17141-766F-4CA3-AFF0-C80220486AB0}" presName="ParentBackground4" presStyleCnt="0"/>
      <dgm:spPr/>
    </dgm:pt>
    <dgm:pt modelId="{6D60BE5A-7FE9-4479-940D-2283405CFB9B}" type="pres">
      <dgm:prSet presAssocID="{34D17141-766F-4CA3-AFF0-C80220486AB0}" presName="ParentBackground" presStyleLbl="fgAcc1" presStyleIdx="3" presStyleCnt="7"/>
      <dgm:spPr/>
    </dgm:pt>
    <dgm:pt modelId="{E0C07FE0-74EF-426C-91BF-F432651EEFB3}" type="pres">
      <dgm:prSet presAssocID="{34D17141-766F-4CA3-AFF0-C80220486AB0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681D1A6A-82AB-4D4A-B566-DD8BAB6383A4}" type="pres">
      <dgm:prSet presAssocID="{25F6F8BC-64FD-4019-AA85-47F911109DF7}" presName="Accent3" presStyleCnt="0"/>
      <dgm:spPr/>
    </dgm:pt>
    <dgm:pt modelId="{78FF7754-A6C6-44CB-9F7B-5A3BA40D0E99}" type="pres">
      <dgm:prSet presAssocID="{25F6F8BC-64FD-4019-AA85-47F911109DF7}" presName="Accent" presStyleLbl="node1" presStyleIdx="4" presStyleCnt="7"/>
      <dgm:spPr>
        <a:xfrm rot="2700000">
          <a:off x="3783587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40AB6912-5DE2-4BA1-81B4-829AA8649624}" type="pres">
      <dgm:prSet presAssocID="{25F6F8BC-64FD-4019-AA85-47F911109DF7}" presName="ParentBackground3" presStyleCnt="0"/>
      <dgm:spPr/>
    </dgm:pt>
    <dgm:pt modelId="{1FF19E18-A96A-46EE-9074-DF0D0FB854B1}" type="pres">
      <dgm:prSet presAssocID="{25F6F8BC-64FD-4019-AA85-47F911109DF7}" presName="ParentBackground" presStyleLbl="fgAcc1" presStyleIdx="4" presStyleCnt="7"/>
      <dgm:spPr/>
    </dgm:pt>
    <dgm:pt modelId="{71FE0826-E861-4CF4-8935-0C5555DF138B}" type="pres">
      <dgm:prSet presAssocID="{25F6F8BC-64FD-4019-AA85-47F911109DF7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72D640D7-203C-44FA-BAF3-EBB6EC80DCCE}" type="pres">
      <dgm:prSet presAssocID="{8E51C172-8CFC-4086-9E77-71DDBA06EE31}" presName="Accent2" presStyleCnt="0"/>
      <dgm:spPr/>
    </dgm:pt>
    <dgm:pt modelId="{F1074E12-398B-47D2-AFEC-70281EAF519F}" type="pres">
      <dgm:prSet presAssocID="{8E51C172-8CFC-4086-9E77-71DDBA06EE31}" presName="Accent" presStyleLbl="node1" presStyleIdx="5" presStyleCnt="7"/>
      <dgm:spPr>
        <a:solidFill>
          <a:srgbClr val="99D9F0"/>
        </a:solidFill>
      </dgm:spPr>
    </dgm:pt>
    <dgm:pt modelId="{D8A9905C-2B1B-4E73-9088-C976EC5F95E6}" type="pres">
      <dgm:prSet presAssocID="{8E51C172-8CFC-4086-9E77-71DDBA06EE31}" presName="ParentBackground2" presStyleCnt="0"/>
      <dgm:spPr/>
    </dgm:pt>
    <dgm:pt modelId="{31E71515-17D7-46DF-90DB-E71EABB45A6B}" type="pres">
      <dgm:prSet presAssocID="{8E51C172-8CFC-4086-9E77-71DDBA06EE31}" presName="ParentBackground" presStyleLbl="fgAcc1" presStyleIdx="5" presStyleCnt="7"/>
      <dgm:spPr/>
    </dgm:pt>
    <dgm:pt modelId="{0A1133B0-3192-4C66-A47D-F6271BAF6966}" type="pres">
      <dgm:prSet presAssocID="{8E51C172-8CFC-4086-9E77-71DDBA06EE31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74945B99-FF28-4550-B01B-19581942F384}" type="pres">
      <dgm:prSet presAssocID="{DC9AB34A-2887-47FF-A15A-94F4073BF34D}" presName="Accent1" presStyleCnt="0"/>
      <dgm:spPr/>
    </dgm:pt>
    <dgm:pt modelId="{2F201841-267D-4B56-8A18-EB3DBB5A660A}" type="pres">
      <dgm:prSet presAssocID="{DC9AB34A-2887-47FF-A15A-94F4073BF34D}" presName="Accent" presStyleLbl="node1" presStyleIdx="6" presStyleCnt="7"/>
      <dgm:spPr>
        <a:xfrm rot="2700000">
          <a:off x="441609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00BC8AFE-4E1A-4F94-BA05-47527F33AC30}" type="pres">
      <dgm:prSet presAssocID="{DC9AB34A-2887-47FF-A15A-94F4073BF34D}" presName="ParentBackground1" presStyleCnt="0"/>
      <dgm:spPr/>
    </dgm:pt>
    <dgm:pt modelId="{5C7B49B9-1F9B-4AD0-8852-5E1AA314B6DD}" type="pres">
      <dgm:prSet presAssocID="{DC9AB34A-2887-47FF-A15A-94F4073BF34D}" presName="ParentBackground" presStyleLbl="fgAcc1" presStyleIdx="6" presStyleCnt="7"/>
      <dgm:spPr/>
    </dgm:pt>
    <dgm:pt modelId="{6BA6868B-D4D6-469C-A658-8B3E3856AE58}" type="pres">
      <dgm:prSet presAssocID="{DC9AB34A-2887-47FF-A15A-94F4073BF34D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4C0E5B00-8D56-42DF-8696-9173C0A59E61}" srcId="{B53596A6-2861-4C6D-9509-7D98E8616612}" destId="{D449E4CC-DE2B-4555-8B6D-5875DEFCAC08}" srcOrd="6" destOrd="0" parTransId="{41823826-180D-40F7-AE4C-22B3D6FFCC11}" sibTransId="{0539D280-C08A-41CE-A277-6A895750EBC5}"/>
    <dgm:cxn modelId="{1FFE760D-3BCB-48E3-8F0C-C2ED23DEADF8}" type="presOf" srcId="{DC9AB34A-2887-47FF-A15A-94F4073BF34D}" destId="{5C7B49B9-1F9B-4AD0-8852-5E1AA314B6DD}" srcOrd="0" destOrd="0" presId="urn:microsoft.com/office/officeart/2011/layout/CircleProcess"/>
    <dgm:cxn modelId="{62043D1A-F5F5-4EAC-B3AA-16245D463B9A}" type="presOf" srcId="{37A5220F-B1CF-45A2-AC79-9DC1B3601EC0}" destId="{71512736-1553-4767-A4A6-D5C98FEF989F}" srcOrd="0" destOrd="0" presId="urn:microsoft.com/office/officeart/2011/layout/CircleProcess"/>
    <dgm:cxn modelId="{FFFCD41A-4D1B-47C5-A841-A50C98564AD7}" srcId="{B53596A6-2861-4C6D-9509-7D98E8616612}" destId="{25F6F8BC-64FD-4019-AA85-47F911109DF7}" srcOrd="2" destOrd="0" parTransId="{1112BE44-6B21-4D29-9C57-D39E3386552F}" sibTransId="{0AD22B96-BB71-465F-B866-6BA4B3188996}"/>
    <dgm:cxn modelId="{2340CB24-BB14-48E9-97DC-2E1F8BEDA091}" srcId="{B53596A6-2861-4C6D-9509-7D98E8616612}" destId="{37A5220F-B1CF-45A2-AC79-9DC1B3601EC0}" srcOrd="5" destOrd="0" parTransId="{ECA48445-E52B-4079-9704-845A51AE97C3}" sibTransId="{0025A880-8AB5-474E-B471-8E446D94197E}"/>
    <dgm:cxn modelId="{512EAF27-75B8-4E0A-B158-413C3E6DFC65}" type="presOf" srcId="{B53596A6-2861-4C6D-9509-7D98E8616612}" destId="{76D98A60-2659-4092-9F0B-13D395212540}" srcOrd="0" destOrd="0" presId="urn:microsoft.com/office/officeart/2011/layout/CircleProcess"/>
    <dgm:cxn modelId="{5ACAC627-610A-4590-9229-D3AD4E9A0DFC}" type="presOf" srcId="{DC9AB34A-2887-47FF-A15A-94F4073BF34D}" destId="{6BA6868B-D4D6-469C-A658-8B3E3856AE58}" srcOrd="1" destOrd="0" presId="urn:microsoft.com/office/officeart/2011/layout/CircleProcess"/>
    <dgm:cxn modelId="{66C4762A-E6F8-41AB-8F01-DF8989C69FD0}" type="presOf" srcId="{D449E4CC-DE2B-4555-8B6D-5875DEFCAC08}" destId="{072FCC11-9886-4358-9131-7FFAAD817BEC}" srcOrd="1" destOrd="0" presId="urn:microsoft.com/office/officeart/2011/layout/CircleProcess"/>
    <dgm:cxn modelId="{93ACC42A-3E26-41DC-8031-2C44F79C51FB}" type="presOf" srcId="{34D17141-766F-4CA3-AFF0-C80220486AB0}" destId="{6D60BE5A-7FE9-4479-940D-2283405CFB9B}" srcOrd="0" destOrd="0" presId="urn:microsoft.com/office/officeart/2011/layout/CircleProcess"/>
    <dgm:cxn modelId="{83F1B72E-5CCF-425E-ACB7-CD3BDEEE6EDC}" type="presOf" srcId="{37A5220F-B1CF-45A2-AC79-9DC1B3601EC0}" destId="{48FCF31D-1225-4B27-971F-8A61328B60C4}" srcOrd="1" destOrd="0" presId="urn:microsoft.com/office/officeart/2011/layout/CircleProcess"/>
    <dgm:cxn modelId="{EDBB665D-9786-49EC-BC20-8CED43E11954}" type="presOf" srcId="{25F6F8BC-64FD-4019-AA85-47F911109DF7}" destId="{71FE0826-E861-4CF4-8935-0C5555DF138B}" srcOrd="1" destOrd="0" presId="urn:microsoft.com/office/officeart/2011/layout/CircleProcess"/>
    <dgm:cxn modelId="{1EF65E4B-5B61-4C46-BE97-A8DBAED25C6D}" type="presOf" srcId="{8E51C172-8CFC-4086-9E77-71DDBA06EE31}" destId="{0A1133B0-3192-4C66-A47D-F6271BAF6966}" srcOrd="1" destOrd="0" presId="urn:microsoft.com/office/officeart/2011/layout/CircleProcess"/>
    <dgm:cxn modelId="{1AFE047C-0F23-426F-A5C5-2D198CC4916B}" type="presOf" srcId="{8E51C172-8CFC-4086-9E77-71DDBA06EE31}" destId="{31E71515-17D7-46DF-90DB-E71EABB45A6B}" srcOrd="0" destOrd="0" presId="urn:microsoft.com/office/officeart/2011/layout/CircleProcess"/>
    <dgm:cxn modelId="{068FE186-23A8-4DDC-85AE-9EEB1AB9120D}" type="presOf" srcId="{34D17141-766F-4CA3-AFF0-C80220486AB0}" destId="{E0C07FE0-74EF-426C-91BF-F432651EEFB3}" srcOrd="1" destOrd="0" presId="urn:microsoft.com/office/officeart/2011/layout/CircleProcess"/>
    <dgm:cxn modelId="{6ACEEAA1-5058-401D-A47F-1167B283A94F}" srcId="{B53596A6-2861-4C6D-9509-7D98E8616612}" destId="{DC9AB34A-2887-47FF-A15A-94F4073BF34D}" srcOrd="0" destOrd="0" parTransId="{3F7A1CA6-476D-436D-A8B7-1A1FB6B69AD3}" sibTransId="{F8E8E5F2-BDF4-4EC4-A5F5-F389F3CBEC5B}"/>
    <dgm:cxn modelId="{68B904AC-69B0-443C-B361-9EEA150ADC9C}" srcId="{B53596A6-2861-4C6D-9509-7D98E8616612}" destId="{34D17141-766F-4CA3-AFF0-C80220486AB0}" srcOrd="3" destOrd="0" parTransId="{6DE09348-2948-447C-A5BA-41851CA214FB}" sibTransId="{C2282B1B-168C-41AB-93D8-EE579928EE16}"/>
    <dgm:cxn modelId="{76A2D0B5-1877-4491-8D8C-E1A2A9B8B703}" type="presOf" srcId="{D449E4CC-DE2B-4555-8B6D-5875DEFCAC08}" destId="{512102F8-B9FA-4D36-B561-BED2DCF798C1}" srcOrd="0" destOrd="0" presId="urn:microsoft.com/office/officeart/2011/layout/CircleProcess"/>
    <dgm:cxn modelId="{424691B7-F2AC-45BA-8631-F51C7FF1B85F}" type="presOf" srcId="{25F6F8BC-64FD-4019-AA85-47F911109DF7}" destId="{1FF19E18-A96A-46EE-9074-DF0D0FB854B1}" srcOrd="0" destOrd="0" presId="urn:microsoft.com/office/officeart/2011/layout/CircleProcess"/>
    <dgm:cxn modelId="{7F398CD2-3B04-4E03-A73F-8BB86D17FA34}" type="presOf" srcId="{74F72A65-E66C-4976-8684-B78F7EAB5022}" destId="{B78921F5-6652-45AD-B5C7-98DF2C0D0774}" srcOrd="1" destOrd="0" presId="urn:microsoft.com/office/officeart/2011/layout/CircleProcess"/>
    <dgm:cxn modelId="{2F4B01D8-6760-4830-B924-FE6F4C255986}" type="presOf" srcId="{74F72A65-E66C-4976-8684-B78F7EAB5022}" destId="{5CA43E73-78C8-4718-8B6B-4B8EB74D8171}" srcOrd="0" destOrd="0" presId="urn:microsoft.com/office/officeart/2011/layout/CircleProcess"/>
    <dgm:cxn modelId="{04D8DEEA-18A4-491F-BAB7-F2BE6436ECD3}" srcId="{B53596A6-2861-4C6D-9509-7D98E8616612}" destId="{8E51C172-8CFC-4086-9E77-71DDBA06EE31}" srcOrd="1" destOrd="0" parTransId="{2631A514-878A-4E0D-8C79-8937A6915E61}" sibTransId="{26BDD4AA-149C-4B6E-9653-011D05AEF76A}"/>
    <dgm:cxn modelId="{8C5E87FA-3A30-4E5D-B6C5-A825B9E3414B}" srcId="{B53596A6-2861-4C6D-9509-7D98E8616612}" destId="{74F72A65-E66C-4976-8684-B78F7EAB5022}" srcOrd="4" destOrd="0" parTransId="{52917E2A-5DB7-4A0F-99E7-0FF6AEE3CFBD}" sibTransId="{8E5C4A48-3854-457A-B87C-24FF777FB9A0}"/>
    <dgm:cxn modelId="{448F87EF-3383-4B0B-BFE4-E71C2A18E226}" type="presParOf" srcId="{76D98A60-2659-4092-9F0B-13D395212540}" destId="{B51DFDB1-1C7B-4B33-ACB8-5B8796C3D008}" srcOrd="0" destOrd="0" presId="urn:microsoft.com/office/officeart/2011/layout/CircleProcess"/>
    <dgm:cxn modelId="{517DF92B-4615-40EB-AA20-B112ED80632D}" type="presParOf" srcId="{B51DFDB1-1C7B-4B33-ACB8-5B8796C3D008}" destId="{EEF63484-AB06-4468-937F-79B8112E26D7}" srcOrd="0" destOrd="0" presId="urn:microsoft.com/office/officeart/2011/layout/CircleProcess"/>
    <dgm:cxn modelId="{E2148467-7BA1-44B2-BDF2-A74F38176ED9}" type="presParOf" srcId="{76D98A60-2659-4092-9F0B-13D395212540}" destId="{047EBDF5-7E7B-416C-AB68-154F9DCD65C3}" srcOrd="1" destOrd="0" presId="urn:microsoft.com/office/officeart/2011/layout/CircleProcess"/>
    <dgm:cxn modelId="{E1B1F46B-43DD-40DC-825B-CE2CB6913FC8}" type="presParOf" srcId="{047EBDF5-7E7B-416C-AB68-154F9DCD65C3}" destId="{512102F8-B9FA-4D36-B561-BED2DCF798C1}" srcOrd="0" destOrd="0" presId="urn:microsoft.com/office/officeart/2011/layout/CircleProcess"/>
    <dgm:cxn modelId="{A88345B1-C8C9-419A-BD51-3E77A75E2606}" type="presParOf" srcId="{76D98A60-2659-4092-9F0B-13D395212540}" destId="{072FCC11-9886-4358-9131-7FFAAD817BEC}" srcOrd="2" destOrd="0" presId="urn:microsoft.com/office/officeart/2011/layout/CircleProcess"/>
    <dgm:cxn modelId="{614AF07E-C4C3-46E0-A1E8-667C2C2C6ACB}" type="presParOf" srcId="{76D98A60-2659-4092-9F0B-13D395212540}" destId="{95D5A0A0-614D-43B1-AC7E-473D5BE2195B}" srcOrd="3" destOrd="0" presId="urn:microsoft.com/office/officeart/2011/layout/CircleProcess"/>
    <dgm:cxn modelId="{1634A1BC-86F3-4FAA-B075-0CD8B2B47B57}" type="presParOf" srcId="{95D5A0A0-614D-43B1-AC7E-473D5BE2195B}" destId="{0EEC497F-F48C-499E-A9C2-9DAC86D3165A}" srcOrd="0" destOrd="0" presId="urn:microsoft.com/office/officeart/2011/layout/CircleProcess"/>
    <dgm:cxn modelId="{B16F65CD-ADB3-488B-8F98-19A97B6C5BB9}" type="presParOf" srcId="{76D98A60-2659-4092-9F0B-13D395212540}" destId="{EE00B7B7-D2D6-40B5-B5CB-6B14D63C7127}" srcOrd="4" destOrd="0" presId="urn:microsoft.com/office/officeart/2011/layout/CircleProcess"/>
    <dgm:cxn modelId="{AEE4DC32-8D22-456E-A703-825600F47460}" type="presParOf" srcId="{EE00B7B7-D2D6-40B5-B5CB-6B14D63C7127}" destId="{71512736-1553-4767-A4A6-D5C98FEF989F}" srcOrd="0" destOrd="0" presId="urn:microsoft.com/office/officeart/2011/layout/CircleProcess"/>
    <dgm:cxn modelId="{509F232F-6EB0-4D8B-BF09-94E5AFCFD4BE}" type="presParOf" srcId="{76D98A60-2659-4092-9F0B-13D395212540}" destId="{48FCF31D-1225-4B27-971F-8A61328B60C4}" srcOrd="5" destOrd="0" presId="urn:microsoft.com/office/officeart/2011/layout/CircleProcess"/>
    <dgm:cxn modelId="{0D0F2EA2-3DCB-4792-88F8-C2278B7E88CC}" type="presParOf" srcId="{76D98A60-2659-4092-9F0B-13D395212540}" destId="{26F72AA8-D6A3-4930-9E0D-BC13B4AF365D}" srcOrd="6" destOrd="0" presId="urn:microsoft.com/office/officeart/2011/layout/CircleProcess"/>
    <dgm:cxn modelId="{220F7F54-914B-4679-9347-5ABEA84D19BE}" type="presParOf" srcId="{26F72AA8-D6A3-4930-9E0D-BC13B4AF365D}" destId="{EEDEE4C6-E24C-46FA-94E6-C76EAD762940}" srcOrd="0" destOrd="0" presId="urn:microsoft.com/office/officeart/2011/layout/CircleProcess"/>
    <dgm:cxn modelId="{9879BD8D-C944-45F4-BCB2-6D7316376E48}" type="presParOf" srcId="{76D98A60-2659-4092-9F0B-13D395212540}" destId="{D04CF5A0-EADC-4255-8B30-55515EBFCFAD}" srcOrd="7" destOrd="0" presId="urn:microsoft.com/office/officeart/2011/layout/CircleProcess"/>
    <dgm:cxn modelId="{4204A7E5-2A9B-4813-BD4D-6DE0A9E2A11B}" type="presParOf" srcId="{D04CF5A0-EADC-4255-8B30-55515EBFCFAD}" destId="{5CA43E73-78C8-4718-8B6B-4B8EB74D8171}" srcOrd="0" destOrd="0" presId="urn:microsoft.com/office/officeart/2011/layout/CircleProcess"/>
    <dgm:cxn modelId="{5CD2B6B5-85BF-459C-8BE4-16960D95E0CA}" type="presParOf" srcId="{76D98A60-2659-4092-9F0B-13D395212540}" destId="{B78921F5-6652-45AD-B5C7-98DF2C0D0774}" srcOrd="8" destOrd="0" presId="urn:microsoft.com/office/officeart/2011/layout/CircleProcess"/>
    <dgm:cxn modelId="{CD4E59B1-7376-4D97-BC4A-F3DC37D5E939}" type="presParOf" srcId="{76D98A60-2659-4092-9F0B-13D395212540}" destId="{6E43CE33-888C-4562-B43E-8B800F179887}" srcOrd="9" destOrd="0" presId="urn:microsoft.com/office/officeart/2011/layout/CircleProcess"/>
    <dgm:cxn modelId="{2BCA1594-3841-41EE-9658-F32219DB7EB9}" type="presParOf" srcId="{6E43CE33-888C-4562-B43E-8B800F179887}" destId="{EFAE9DA6-E86D-47E4-9A77-CD92E1505BC2}" srcOrd="0" destOrd="0" presId="urn:microsoft.com/office/officeart/2011/layout/CircleProcess"/>
    <dgm:cxn modelId="{ACE1F705-D4FB-445D-B38A-92DD706E0D77}" type="presParOf" srcId="{76D98A60-2659-4092-9F0B-13D395212540}" destId="{980D4647-861A-4B7E-9127-8BAB780BEE43}" srcOrd="10" destOrd="0" presId="urn:microsoft.com/office/officeart/2011/layout/CircleProcess"/>
    <dgm:cxn modelId="{42FB68C5-CD6B-4A4E-A8D0-D45AD95253EE}" type="presParOf" srcId="{980D4647-861A-4B7E-9127-8BAB780BEE43}" destId="{6D60BE5A-7FE9-4479-940D-2283405CFB9B}" srcOrd="0" destOrd="0" presId="urn:microsoft.com/office/officeart/2011/layout/CircleProcess"/>
    <dgm:cxn modelId="{2DDE78D6-BF06-4B72-94AF-598D5BE456C0}" type="presParOf" srcId="{76D98A60-2659-4092-9F0B-13D395212540}" destId="{E0C07FE0-74EF-426C-91BF-F432651EEFB3}" srcOrd="11" destOrd="0" presId="urn:microsoft.com/office/officeart/2011/layout/CircleProcess"/>
    <dgm:cxn modelId="{193D0049-22EB-49A7-A13F-1ED311190E40}" type="presParOf" srcId="{76D98A60-2659-4092-9F0B-13D395212540}" destId="{681D1A6A-82AB-4D4A-B566-DD8BAB6383A4}" srcOrd="12" destOrd="0" presId="urn:microsoft.com/office/officeart/2011/layout/CircleProcess"/>
    <dgm:cxn modelId="{A4F2988D-7063-42D0-A2F0-241615DDD4D3}" type="presParOf" srcId="{681D1A6A-82AB-4D4A-B566-DD8BAB6383A4}" destId="{78FF7754-A6C6-44CB-9F7B-5A3BA40D0E99}" srcOrd="0" destOrd="0" presId="urn:microsoft.com/office/officeart/2011/layout/CircleProcess"/>
    <dgm:cxn modelId="{E7FDCEA3-51FF-4D12-81B8-994C223E37A1}" type="presParOf" srcId="{76D98A60-2659-4092-9F0B-13D395212540}" destId="{40AB6912-5DE2-4BA1-81B4-829AA8649624}" srcOrd="13" destOrd="0" presId="urn:microsoft.com/office/officeart/2011/layout/CircleProcess"/>
    <dgm:cxn modelId="{76417E06-3CE1-4EFB-8BFA-AB6B0B6BD4B9}" type="presParOf" srcId="{40AB6912-5DE2-4BA1-81B4-829AA8649624}" destId="{1FF19E18-A96A-46EE-9074-DF0D0FB854B1}" srcOrd="0" destOrd="0" presId="urn:microsoft.com/office/officeart/2011/layout/CircleProcess"/>
    <dgm:cxn modelId="{CC8C15CE-25DE-4E71-BD52-59017D599FCA}" type="presParOf" srcId="{76D98A60-2659-4092-9F0B-13D395212540}" destId="{71FE0826-E861-4CF4-8935-0C5555DF138B}" srcOrd="14" destOrd="0" presId="urn:microsoft.com/office/officeart/2011/layout/CircleProcess"/>
    <dgm:cxn modelId="{87499B69-2FC3-4D09-9956-8A0967B0D0F7}" type="presParOf" srcId="{76D98A60-2659-4092-9F0B-13D395212540}" destId="{72D640D7-203C-44FA-BAF3-EBB6EC80DCCE}" srcOrd="15" destOrd="0" presId="urn:microsoft.com/office/officeart/2011/layout/CircleProcess"/>
    <dgm:cxn modelId="{633EFCAB-BB59-4208-A553-9C3EEECF0028}" type="presParOf" srcId="{72D640D7-203C-44FA-BAF3-EBB6EC80DCCE}" destId="{F1074E12-398B-47D2-AFEC-70281EAF519F}" srcOrd="0" destOrd="0" presId="urn:microsoft.com/office/officeart/2011/layout/CircleProcess"/>
    <dgm:cxn modelId="{2F79BF19-3737-4A86-9758-6756E47D6B26}" type="presParOf" srcId="{76D98A60-2659-4092-9F0B-13D395212540}" destId="{D8A9905C-2B1B-4E73-9088-C976EC5F95E6}" srcOrd="16" destOrd="0" presId="urn:microsoft.com/office/officeart/2011/layout/CircleProcess"/>
    <dgm:cxn modelId="{B2B5C44B-C343-4D9E-BA8C-510E86AE6535}" type="presParOf" srcId="{D8A9905C-2B1B-4E73-9088-C976EC5F95E6}" destId="{31E71515-17D7-46DF-90DB-E71EABB45A6B}" srcOrd="0" destOrd="0" presId="urn:microsoft.com/office/officeart/2011/layout/CircleProcess"/>
    <dgm:cxn modelId="{635D1676-7786-40D9-BF06-D7A863864E37}" type="presParOf" srcId="{76D98A60-2659-4092-9F0B-13D395212540}" destId="{0A1133B0-3192-4C66-A47D-F6271BAF6966}" srcOrd="17" destOrd="0" presId="urn:microsoft.com/office/officeart/2011/layout/CircleProcess"/>
    <dgm:cxn modelId="{12696A14-31C3-40BB-A1B4-F0807064F15E}" type="presParOf" srcId="{76D98A60-2659-4092-9F0B-13D395212540}" destId="{74945B99-FF28-4550-B01B-19581942F384}" srcOrd="18" destOrd="0" presId="urn:microsoft.com/office/officeart/2011/layout/CircleProcess"/>
    <dgm:cxn modelId="{36871234-4A58-49D4-98B2-1FB6A25E8B24}" type="presParOf" srcId="{74945B99-FF28-4550-B01B-19581942F384}" destId="{2F201841-267D-4B56-8A18-EB3DBB5A660A}" srcOrd="0" destOrd="0" presId="urn:microsoft.com/office/officeart/2011/layout/CircleProcess"/>
    <dgm:cxn modelId="{832095AA-671B-4740-99D8-18E4F1A3BE1A}" type="presParOf" srcId="{76D98A60-2659-4092-9F0B-13D395212540}" destId="{00BC8AFE-4E1A-4F94-BA05-47527F33AC30}" srcOrd="19" destOrd="0" presId="urn:microsoft.com/office/officeart/2011/layout/CircleProcess"/>
    <dgm:cxn modelId="{6BCEF6C2-FCA9-4FA8-8F38-284252F1C3A1}" type="presParOf" srcId="{00BC8AFE-4E1A-4F94-BA05-47527F33AC30}" destId="{5C7B49B9-1F9B-4AD0-8852-5E1AA314B6DD}" srcOrd="0" destOrd="0" presId="urn:microsoft.com/office/officeart/2011/layout/CircleProcess"/>
    <dgm:cxn modelId="{C739586B-B577-4079-B012-3F74E7C061A4}" type="presParOf" srcId="{76D98A60-2659-4092-9F0B-13D395212540}" destId="{6BA6868B-D4D6-469C-A658-8B3E3856AE58}" srcOrd="2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C66ED8F0-D03E-46F3-96DF-D2416E2EAB39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09BB64-B27F-4477-A867-5E69C227E95C}">
      <dgm:prSet/>
      <dgm:spPr/>
      <dgm:t>
        <a:bodyPr/>
        <a:lstStyle/>
        <a:p>
          <a:r>
            <a:rPr lang="en-NL" b="0" i="0" baseline="0" dirty="0"/>
            <a:t>Reproducible</a:t>
          </a:r>
          <a:endParaRPr lang="en-US" dirty="0"/>
        </a:p>
      </dgm:t>
    </dgm:pt>
    <dgm:pt modelId="{79C30CDA-B790-438E-9FB1-07FD38D1F760}" type="parTrans" cxnId="{9FAF2DDE-0AA9-4884-B1AF-86873D5E0A11}">
      <dgm:prSet/>
      <dgm:spPr/>
      <dgm:t>
        <a:bodyPr/>
        <a:lstStyle/>
        <a:p>
          <a:endParaRPr lang="en-US"/>
        </a:p>
      </dgm:t>
    </dgm:pt>
    <dgm:pt modelId="{0F208B22-F8D0-4DC8-B476-695D5088692D}" type="sibTrans" cxnId="{9FAF2DDE-0AA9-4884-B1AF-86873D5E0A11}">
      <dgm:prSet/>
      <dgm:spPr/>
      <dgm:t>
        <a:bodyPr/>
        <a:lstStyle/>
        <a:p>
          <a:endParaRPr lang="en-US"/>
        </a:p>
      </dgm:t>
    </dgm:pt>
    <dgm:pt modelId="{3D50D2AD-62EF-445F-A314-506C8FEF77F2}">
      <dgm:prSet/>
      <dgm:spPr/>
      <dgm:t>
        <a:bodyPr/>
        <a:lstStyle/>
        <a:p>
          <a:r>
            <a:rPr lang="en-US" b="0" i="0" baseline="0"/>
            <a:t>Updatable</a:t>
          </a:r>
          <a:endParaRPr lang="en-US"/>
        </a:p>
      </dgm:t>
    </dgm:pt>
    <dgm:pt modelId="{AAD859B2-54F3-4A2A-8AB2-859065FDD0F7}" type="parTrans" cxnId="{089DAA32-99F0-4906-8593-6B9756764E31}">
      <dgm:prSet/>
      <dgm:spPr/>
      <dgm:t>
        <a:bodyPr/>
        <a:lstStyle/>
        <a:p>
          <a:endParaRPr lang="en-US"/>
        </a:p>
      </dgm:t>
    </dgm:pt>
    <dgm:pt modelId="{503F11DA-5664-4BAC-A1D7-63543E6379CC}" type="sibTrans" cxnId="{089DAA32-99F0-4906-8593-6B9756764E31}">
      <dgm:prSet/>
      <dgm:spPr/>
      <dgm:t>
        <a:bodyPr/>
        <a:lstStyle/>
        <a:p>
          <a:endParaRPr lang="en-US"/>
        </a:p>
      </dgm:t>
    </dgm:pt>
    <dgm:pt modelId="{2DCE67AD-42AE-4991-A663-FB734E90C762}">
      <dgm:prSet/>
      <dgm:spPr/>
      <dgm:t>
        <a:bodyPr/>
        <a:lstStyle/>
        <a:p>
          <a:r>
            <a:rPr lang="en-US" b="0" i="0" baseline="0"/>
            <a:t>Reliable</a:t>
          </a:r>
          <a:endParaRPr lang="en-US"/>
        </a:p>
      </dgm:t>
    </dgm:pt>
    <dgm:pt modelId="{B448EFAE-372A-4167-9284-1CB1CDEB3BE0}" type="parTrans" cxnId="{E85129B2-9B09-47D8-AB69-56082C963FFD}">
      <dgm:prSet/>
      <dgm:spPr/>
      <dgm:t>
        <a:bodyPr/>
        <a:lstStyle/>
        <a:p>
          <a:endParaRPr lang="en-US"/>
        </a:p>
      </dgm:t>
    </dgm:pt>
    <dgm:pt modelId="{AC1EAD9D-A2AC-4371-8D1F-CD2E6679CA51}" type="sibTrans" cxnId="{E85129B2-9B09-47D8-AB69-56082C963FFD}">
      <dgm:prSet/>
      <dgm:spPr/>
      <dgm:t>
        <a:bodyPr/>
        <a:lstStyle/>
        <a:p>
          <a:endParaRPr lang="en-US"/>
        </a:p>
      </dgm:t>
    </dgm:pt>
    <dgm:pt modelId="{3FE17939-B47C-45F6-8C72-1B51EB3C7BF8}">
      <dgm:prSet/>
      <dgm:spPr/>
      <dgm:t>
        <a:bodyPr/>
        <a:lstStyle/>
        <a:p>
          <a:r>
            <a:rPr lang="en-US" b="0" i="0" baseline="0"/>
            <a:t>Extendable</a:t>
          </a:r>
          <a:endParaRPr lang="en-US"/>
        </a:p>
      </dgm:t>
    </dgm:pt>
    <dgm:pt modelId="{A6580F2B-663C-4593-A5BA-9F54BD147A06}" type="parTrans" cxnId="{AFEFC205-96D9-4E4F-942C-208D6A2F497F}">
      <dgm:prSet/>
      <dgm:spPr/>
      <dgm:t>
        <a:bodyPr/>
        <a:lstStyle/>
        <a:p>
          <a:endParaRPr lang="en-US"/>
        </a:p>
      </dgm:t>
    </dgm:pt>
    <dgm:pt modelId="{6A80FF2E-1A86-4D36-AF24-7EB60C63260F}" type="sibTrans" cxnId="{AFEFC205-96D9-4E4F-942C-208D6A2F497F}">
      <dgm:prSet/>
      <dgm:spPr/>
      <dgm:t>
        <a:bodyPr/>
        <a:lstStyle/>
        <a:p>
          <a:endParaRPr lang="en-US"/>
        </a:p>
      </dgm:t>
    </dgm:pt>
    <dgm:pt modelId="{7B2A429A-D6D6-4C13-9750-FFFF705B759A}" type="pres">
      <dgm:prSet presAssocID="{C66ED8F0-D03E-46F3-96DF-D2416E2EAB39}" presName="linearFlow" presStyleCnt="0">
        <dgm:presLayoutVars>
          <dgm:dir/>
          <dgm:resizeHandles val="exact"/>
        </dgm:presLayoutVars>
      </dgm:prSet>
      <dgm:spPr/>
    </dgm:pt>
    <dgm:pt modelId="{1E5D04E7-A035-46C3-880B-FD6D9B8D58A2}" type="pres">
      <dgm:prSet presAssocID="{7209BB64-B27F-4477-A867-5E69C227E95C}" presName="composite" presStyleCnt="0"/>
      <dgm:spPr/>
    </dgm:pt>
    <dgm:pt modelId="{441B3348-C195-4142-AD07-DE4ACB9FA3EC}" type="pres">
      <dgm:prSet presAssocID="{7209BB64-B27F-4477-A867-5E69C227E95C}" presName="imgShp" presStyleLbl="fgImgPlace1" presStyleIdx="0" presStyleCnt="4"/>
      <dgm:spPr>
        <a:blipFill>
          <a:blip xmlns:r="http://schemas.openxmlformats.org/officeDocument/2006/relationships" r:embed="rId1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cycle with solid fill"/>
        </a:ext>
      </dgm:extLst>
    </dgm:pt>
    <dgm:pt modelId="{16EBD239-15BE-4AAE-8650-2E5456F3064B}" type="pres">
      <dgm:prSet presAssocID="{7209BB64-B27F-4477-A867-5E69C227E95C}" presName="txShp" presStyleLbl="node1" presStyleIdx="0" presStyleCnt="4">
        <dgm:presLayoutVars>
          <dgm:bulletEnabled val="1"/>
        </dgm:presLayoutVars>
      </dgm:prSet>
      <dgm:spPr/>
    </dgm:pt>
    <dgm:pt modelId="{5B152F9B-E090-4FA2-BBF4-3A92C2C8B62F}" type="pres">
      <dgm:prSet presAssocID="{0F208B22-F8D0-4DC8-B476-695D5088692D}" presName="spacing" presStyleCnt="0"/>
      <dgm:spPr/>
    </dgm:pt>
    <dgm:pt modelId="{F19B2882-9C70-4F9E-8540-79F209DB0504}" type="pres">
      <dgm:prSet presAssocID="{3D50D2AD-62EF-445F-A314-506C8FEF77F2}" presName="composite" presStyleCnt="0"/>
      <dgm:spPr/>
    </dgm:pt>
    <dgm:pt modelId="{BA13F59E-5FF5-447F-8DFC-71FA192F2CA8}" type="pres">
      <dgm:prSet presAssocID="{3D50D2AD-62EF-445F-A314-506C8FEF77F2}" presName="imgShp" presStyleLbl="fgImgPlace1" presStyleIdx="1" presStyleCnt="4"/>
      <dgm:spPr>
        <a:blipFill>
          <a:blip xmlns:r="http://schemas.openxmlformats.org/officeDocument/2006/relationships"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 with solid fill"/>
        </a:ext>
      </dgm:extLst>
    </dgm:pt>
    <dgm:pt modelId="{B8D46C3D-7B67-44B7-A978-9FDDAB20D140}" type="pres">
      <dgm:prSet presAssocID="{3D50D2AD-62EF-445F-A314-506C8FEF77F2}" presName="txShp" presStyleLbl="node1" presStyleIdx="1" presStyleCnt="4">
        <dgm:presLayoutVars>
          <dgm:bulletEnabled val="1"/>
        </dgm:presLayoutVars>
      </dgm:prSet>
      <dgm:spPr/>
    </dgm:pt>
    <dgm:pt modelId="{A932B30F-EF76-45E5-982D-99D6EADF0D2D}" type="pres">
      <dgm:prSet presAssocID="{503F11DA-5664-4BAC-A1D7-63543E6379CC}" presName="spacing" presStyleCnt="0"/>
      <dgm:spPr/>
    </dgm:pt>
    <dgm:pt modelId="{9E8170A3-968D-461D-91AB-FC259A62676C}" type="pres">
      <dgm:prSet presAssocID="{2DCE67AD-42AE-4991-A663-FB734E90C762}" presName="composite" presStyleCnt="0"/>
      <dgm:spPr/>
    </dgm:pt>
    <dgm:pt modelId="{243229A0-8771-4631-AF21-9E8477345793}" type="pres">
      <dgm:prSet presAssocID="{2DCE67AD-42AE-4991-A663-FB734E90C762}" presName="imgShp" presStyleLbl="fgImgPlace1" presStyleIdx="2" presStyleCnt="4"/>
      <dgm:spPr>
        <a:blipFill>
          <a:blip xmlns:r="http://schemas.openxmlformats.org/officeDocument/2006/relationships"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 with solid fill"/>
        </a:ext>
      </dgm:extLst>
    </dgm:pt>
    <dgm:pt modelId="{AEB3F8C4-8A0F-4D09-8BA5-DEF8AE63E1FC}" type="pres">
      <dgm:prSet presAssocID="{2DCE67AD-42AE-4991-A663-FB734E90C762}" presName="txShp" presStyleLbl="node1" presStyleIdx="2" presStyleCnt="4">
        <dgm:presLayoutVars>
          <dgm:bulletEnabled val="1"/>
        </dgm:presLayoutVars>
      </dgm:prSet>
      <dgm:spPr/>
    </dgm:pt>
    <dgm:pt modelId="{7FBF935E-A592-48E2-AAB0-4E16FC97F320}" type="pres">
      <dgm:prSet presAssocID="{AC1EAD9D-A2AC-4371-8D1F-CD2E6679CA51}" presName="spacing" presStyleCnt="0"/>
      <dgm:spPr/>
    </dgm:pt>
    <dgm:pt modelId="{11C4CA8E-2821-4502-A00D-015B2DC81E75}" type="pres">
      <dgm:prSet presAssocID="{3FE17939-B47C-45F6-8C72-1B51EB3C7BF8}" presName="composite" presStyleCnt="0"/>
      <dgm:spPr/>
    </dgm:pt>
    <dgm:pt modelId="{130CE624-22EC-4BF9-8D22-CD20A7A135C4}" type="pres">
      <dgm:prSet presAssocID="{3FE17939-B47C-45F6-8C72-1B51EB3C7BF8}" presName="imgShp" presStyleLbl="fgImgPlace1" presStyleIdx="3" presStyleCnt="4"/>
      <dgm:spPr>
        <a:blipFill>
          <a:blip xmlns:r="http://schemas.openxmlformats.org/officeDocument/2006/relationships" r:embed="rId7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Zoom in with solid fill"/>
        </a:ext>
      </dgm:extLst>
    </dgm:pt>
    <dgm:pt modelId="{CBEAE6FF-9E6B-4B39-92C8-9406C0E3FB9F}" type="pres">
      <dgm:prSet presAssocID="{3FE17939-B47C-45F6-8C72-1B51EB3C7BF8}" presName="txShp" presStyleLbl="node1" presStyleIdx="3" presStyleCnt="4">
        <dgm:presLayoutVars>
          <dgm:bulletEnabled val="1"/>
        </dgm:presLayoutVars>
      </dgm:prSet>
      <dgm:spPr/>
    </dgm:pt>
  </dgm:ptLst>
  <dgm:cxnLst>
    <dgm:cxn modelId="{5CBC1E04-5660-4BC5-9453-BA40A545E133}" type="presOf" srcId="{C66ED8F0-D03E-46F3-96DF-D2416E2EAB39}" destId="{7B2A429A-D6D6-4C13-9750-FFFF705B759A}" srcOrd="0" destOrd="0" presId="urn:microsoft.com/office/officeart/2005/8/layout/vList3"/>
    <dgm:cxn modelId="{AFEFC205-96D9-4E4F-942C-208D6A2F497F}" srcId="{C66ED8F0-D03E-46F3-96DF-D2416E2EAB39}" destId="{3FE17939-B47C-45F6-8C72-1B51EB3C7BF8}" srcOrd="3" destOrd="0" parTransId="{A6580F2B-663C-4593-A5BA-9F54BD147A06}" sibTransId="{6A80FF2E-1A86-4D36-AF24-7EB60C63260F}"/>
    <dgm:cxn modelId="{089DAA32-99F0-4906-8593-6B9756764E31}" srcId="{C66ED8F0-D03E-46F3-96DF-D2416E2EAB39}" destId="{3D50D2AD-62EF-445F-A314-506C8FEF77F2}" srcOrd="1" destOrd="0" parTransId="{AAD859B2-54F3-4A2A-8AB2-859065FDD0F7}" sibTransId="{503F11DA-5664-4BAC-A1D7-63543E6379CC}"/>
    <dgm:cxn modelId="{158E3C6F-8D49-4F8E-A30C-96F7AA3BAF74}" type="presOf" srcId="{3D50D2AD-62EF-445F-A314-506C8FEF77F2}" destId="{B8D46C3D-7B67-44B7-A978-9FDDAB20D140}" srcOrd="0" destOrd="0" presId="urn:microsoft.com/office/officeart/2005/8/layout/vList3"/>
    <dgm:cxn modelId="{EBE72751-28AC-4056-A8E2-5934E6E5E732}" type="presOf" srcId="{2DCE67AD-42AE-4991-A663-FB734E90C762}" destId="{AEB3F8C4-8A0F-4D09-8BA5-DEF8AE63E1FC}" srcOrd="0" destOrd="0" presId="urn:microsoft.com/office/officeart/2005/8/layout/vList3"/>
    <dgm:cxn modelId="{E85129B2-9B09-47D8-AB69-56082C963FFD}" srcId="{C66ED8F0-D03E-46F3-96DF-D2416E2EAB39}" destId="{2DCE67AD-42AE-4991-A663-FB734E90C762}" srcOrd="2" destOrd="0" parTransId="{B448EFAE-372A-4167-9284-1CB1CDEB3BE0}" sibTransId="{AC1EAD9D-A2AC-4371-8D1F-CD2E6679CA51}"/>
    <dgm:cxn modelId="{9FAF2DDE-0AA9-4884-B1AF-86873D5E0A11}" srcId="{C66ED8F0-D03E-46F3-96DF-D2416E2EAB39}" destId="{7209BB64-B27F-4477-A867-5E69C227E95C}" srcOrd="0" destOrd="0" parTransId="{79C30CDA-B790-438E-9FB1-07FD38D1F760}" sibTransId="{0F208B22-F8D0-4DC8-B476-695D5088692D}"/>
    <dgm:cxn modelId="{50B6DCE6-D399-4775-B37A-26DA7F013CFF}" type="presOf" srcId="{3FE17939-B47C-45F6-8C72-1B51EB3C7BF8}" destId="{CBEAE6FF-9E6B-4B39-92C8-9406C0E3FB9F}" srcOrd="0" destOrd="0" presId="urn:microsoft.com/office/officeart/2005/8/layout/vList3"/>
    <dgm:cxn modelId="{4AB383EC-947E-42AC-B8CB-2FF6946F4F85}" type="presOf" srcId="{7209BB64-B27F-4477-A867-5E69C227E95C}" destId="{16EBD239-15BE-4AAE-8650-2E5456F3064B}" srcOrd="0" destOrd="0" presId="urn:microsoft.com/office/officeart/2005/8/layout/vList3"/>
    <dgm:cxn modelId="{323CD74E-9FC3-4E45-AEB0-ABDD5D80093F}" type="presParOf" srcId="{7B2A429A-D6D6-4C13-9750-FFFF705B759A}" destId="{1E5D04E7-A035-46C3-880B-FD6D9B8D58A2}" srcOrd="0" destOrd="0" presId="urn:microsoft.com/office/officeart/2005/8/layout/vList3"/>
    <dgm:cxn modelId="{ACAEC0CE-8A53-4963-8DB1-90BCB3A7FBE4}" type="presParOf" srcId="{1E5D04E7-A035-46C3-880B-FD6D9B8D58A2}" destId="{441B3348-C195-4142-AD07-DE4ACB9FA3EC}" srcOrd="0" destOrd="0" presId="urn:microsoft.com/office/officeart/2005/8/layout/vList3"/>
    <dgm:cxn modelId="{9164BF18-0166-4E3F-8E5A-131AF81CC21E}" type="presParOf" srcId="{1E5D04E7-A035-46C3-880B-FD6D9B8D58A2}" destId="{16EBD239-15BE-4AAE-8650-2E5456F3064B}" srcOrd="1" destOrd="0" presId="urn:microsoft.com/office/officeart/2005/8/layout/vList3"/>
    <dgm:cxn modelId="{8212BC00-9F0D-4E61-9D61-170AFED16AF3}" type="presParOf" srcId="{7B2A429A-D6D6-4C13-9750-FFFF705B759A}" destId="{5B152F9B-E090-4FA2-BBF4-3A92C2C8B62F}" srcOrd="1" destOrd="0" presId="urn:microsoft.com/office/officeart/2005/8/layout/vList3"/>
    <dgm:cxn modelId="{088A6FAE-DD43-4430-BC35-C7D6AED18F87}" type="presParOf" srcId="{7B2A429A-D6D6-4C13-9750-FFFF705B759A}" destId="{F19B2882-9C70-4F9E-8540-79F209DB0504}" srcOrd="2" destOrd="0" presId="urn:microsoft.com/office/officeart/2005/8/layout/vList3"/>
    <dgm:cxn modelId="{8F121D34-5A7A-40F4-8880-C5551730C280}" type="presParOf" srcId="{F19B2882-9C70-4F9E-8540-79F209DB0504}" destId="{BA13F59E-5FF5-447F-8DFC-71FA192F2CA8}" srcOrd="0" destOrd="0" presId="urn:microsoft.com/office/officeart/2005/8/layout/vList3"/>
    <dgm:cxn modelId="{7E6F6101-1718-4C10-942D-CAA4F52EC842}" type="presParOf" srcId="{F19B2882-9C70-4F9E-8540-79F209DB0504}" destId="{B8D46C3D-7B67-44B7-A978-9FDDAB20D140}" srcOrd="1" destOrd="0" presId="urn:microsoft.com/office/officeart/2005/8/layout/vList3"/>
    <dgm:cxn modelId="{6223BB77-3B2B-4E14-A6F5-BE227CAA844E}" type="presParOf" srcId="{7B2A429A-D6D6-4C13-9750-FFFF705B759A}" destId="{A932B30F-EF76-45E5-982D-99D6EADF0D2D}" srcOrd="3" destOrd="0" presId="urn:microsoft.com/office/officeart/2005/8/layout/vList3"/>
    <dgm:cxn modelId="{5B8987BF-E670-4417-972C-64E4C2F91F2D}" type="presParOf" srcId="{7B2A429A-D6D6-4C13-9750-FFFF705B759A}" destId="{9E8170A3-968D-461D-91AB-FC259A62676C}" srcOrd="4" destOrd="0" presId="urn:microsoft.com/office/officeart/2005/8/layout/vList3"/>
    <dgm:cxn modelId="{E0FB4F89-8DDC-4994-BB9C-AB03CEF81600}" type="presParOf" srcId="{9E8170A3-968D-461D-91AB-FC259A62676C}" destId="{243229A0-8771-4631-AF21-9E8477345793}" srcOrd="0" destOrd="0" presId="urn:microsoft.com/office/officeart/2005/8/layout/vList3"/>
    <dgm:cxn modelId="{122E43C2-AD07-4104-8CF7-BAF1F9B5FDBC}" type="presParOf" srcId="{9E8170A3-968D-461D-91AB-FC259A62676C}" destId="{AEB3F8C4-8A0F-4D09-8BA5-DEF8AE63E1FC}" srcOrd="1" destOrd="0" presId="urn:microsoft.com/office/officeart/2005/8/layout/vList3"/>
    <dgm:cxn modelId="{11FAF25C-B6C8-45F8-8CED-A9E788B4ED09}" type="presParOf" srcId="{7B2A429A-D6D6-4C13-9750-FFFF705B759A}" destId="{7FBF935E-A592-48E2-AAB0-4E16FC97F320}" srcOrd="5" destOrd="0" presId="urn:microsoft.com/office/officeart/2005/8/layout/vList3"/>
    <dgm:cxn modelId="{1972CE9D-571B-47A5-B538-9F727ED9F0EF}" type="presParOf" srcId="{7B2A429A-D6D6-4C13-9750-FFFF705B759A}" destId="{11C4CA8E-2821-4502-A00D-015B2DC81E75}" srcOrd="6" destOrd="0" presId="urn:microsoft.com/office/officeart/2005/8/layout/vList3"/>
    <dgm:cxn modelId="{FA1506AA-ED6F-453B-8B49-6FCB459BAA3F}" type="presParOf" srcId="{11C4CA8E-2821-4502-A00D-015B2DC81E75}" destId="{130CE624-22EC-4BF9-8D22-CD20A7A135C4}" srcOrd="0" destOrd="0" presId="urn:microsoft.com/office/officeart/2005/8/layout/vList3"/>
    <dgm:cxn modelId="{18349CB8-D3C2-416A-BC5F-26161B5D5362}" type="presParOf" srcId="{11C4CA8E-2821-4502-A00D-015B2DC81E75}" destId="{CBEAE6FF-9E6B-4B39-92C8-9406C0E3FB9F}" srcOrd="1" destOrd="0" presId="urn:microsoft.com/office/officeart/2005/8/layout/vList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3596A6-2861-4C6D-9509-7D98E8616612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9AB34A-2887-47FF-A15A-94F4073BF34D}">
      <dgm:prSet/>
      <dgm:spPr/>
      <dgm:t>
        <a:bodyPr/>
        <a:lstStyle/>
        <a:p>
          <a:r>
            <a:rPr lang="en-US" b="0" dirty="0"/>
            <a:t>Introduction</a:t>
          </a:r>
        </a:p>
      </dgm:t>
    </dgm:pt>
    <dgm:pt modelId="{3F7A1CA6-476D-436D-A8B7-1A1FB6B69AD3}" type="parTrans" cxnId="{6ACEEAA1-5058-401D-A47F-1167B283A94F}">
      <dgm:prSet/>
      <dgm:spPr/>
      <dgm:t>
        <a:bodyPr/>
        <a:lstStyle/>
        <a:p>
          <a:endParaRPr lang="en-US"/>
        </a:p>
      </dgm:t>
    </dgm:pt>
    <dgm:pt modelId="{F8E8E5F2-BDF4-4EC4-A5F5-F389F3CBEC5B}" type="sibTrans" cxnId="{6ACEEAA1-5058-401D-A47F-1167B283A94F}">
      <dgm:prSet/>
      <dgm:spPr/>
      <dgm:t>
        <a:bodyPr/>
        <a:lstStyle/>
        <a:p>
          <a:endParaRPr lang="en-US"/>
        </a:p>
      </dgm:t>
    </dgm:pt>
    <dgm:pt modelId="{8E51C172-8CFC-4086-9E77-71DDBA06EE31}">
      <dgm:prSet custT="1"/>
      <dgm:spPr/>
      <dgm:t>
        <a:bodyPr/>
        <a:lstStyle/>
        <a:p>
          <a:r>
            <a:rPr lang="en-US" sz="1500" b="0" dirty="0"/>
            <a:t>Open-source models, tools and datasets</a:t>
          </a:r>
          <a:endParaRPr lang="en-US" sz="1500" dirty="0"/>
        </a:p>
      </dgm:t>
    </dgm:pt>
    <dgm:pt modelId="{2631A514-878A-4E0D-8C79-8937A6915E61}" type="parTrans" cxnId="{04D8DEEA-18A4-491F-BAB7-F2BE6436ECD3}">
      <dgm:prSet/>
      <dgm:spPr/>
      <dgm:t>
        <a:bodyPr/>
        <a:lstStyle/>
        <a:p>
          <a:endParaRPr lang="en-US"/>
        </a:p>
      </dgm:t>
    </dgm:pt>
    <dgm:pt modelId="{26BDD4AA-149C-4B6E-9653-011D05AEF76A}" type="sibTrans" cxnId="{04D8DEEA-18A4-491F-BAB7-F2BE6436ECD3}">
      <dgm:prSet/>
      <dgm:spPr/>
      <dgm:t>
        <a:bodyPr/>
        <a:lstStyle/>
        <a:p>
          <a:endParaRPr lang="en-US"/>
        </a:p>
      </dgm:t>
    </dgm:pt>
    <dgm:pt modelId="{25F6F8BC-64FD-4019-AA85-47F911109DF7}">
      <dgm:prSet custT="1"/>
      <dgm:spPr/>
      <dgm:t>
        <a:bodyPr/>
        <a:lstStyle/>
        <a:p>
          <a:r>
            <a:rPr lang="en-US" sz="1500" b="0" dirty="0"/>
            <a:t>Model</a:t>
          </a:r>
          <a:endParaRPr lang="en-US" sz="1500" dirty="0"/>
        </a:p>
      </dgm:t>
    </dgm:pt>
    <dgm:pt modelId="{1112BE44-6B21-4D29-9C57-D39E3386552F}" type="parTrans" cxnId="{FFFCD41A-4D1B-47C5-A841-A50C98564AD7}">
      <dgm:prSet/>
      <dgm:spPr/>
      <dgm:t>
        <a:bodyPr/>
        <a:lstStyle/>
        <a:p>
          <a:endParaRPr lang="en-US"/>
        </a:p>
      </dgm:t>
    </dgm:pt>
    <dgm:pt modelId="{0AD22B96-BB71-465F-B866-6BA4B3188996}" type="sibTrans" cxnId="{FFFCD41A-4D1B-47C5-A841-A50C98564AD7}">
      <dgm:prSet/>
      <dgm:spPr/>
      <dgm:t>
        <a:bodyPr/>
        <a:lstStyle/>
        <a:p>
          <a:endParaRPr lang="en-US"/>
        </a:p>
      </dgm:t>
    </dgm:pt>
    <dgm:pt modelId="{34D17141-766F-4CA3-AFF0-C80220486AB0}">
      <dgm:prSet custT="1"/>
      <dgm:spPr/>
      <dgm:t>
        <a:bodyPr/>
        <a:lstStyle/>
        <a:p>
          <a:r>
            <a:rPr lang="en-US" sz="1500" b="0" dirty="0"/>
            <a:t>Validation data</a:t>
          </a:r>
          <a:endParaRPr lang="en-US" sz="1500" dirty="0"/>
        </a:p>
      </dgm:t>
    </dgm:pt>
    <dgm:pt modelId="{6DE09348-2948-447C-A5BA-41851CA214FB}" type="parTrans" cxnId="{68B904AC-69B0-443C-B361-9EEA150ADC9C}">
      <dgm:prSet/>
      <dgm:spPr/>
      <dgm:t>
        <a:bodyPr/>
        <a:lstStyle/>
        <a:p>
          <a:endParaRPr lang="en-US"/>
        </a:p>
      </dgm:t>
    </dgm:pt>
    <dgm:pt modelId="{C2282B1B-168C-41AB-93D8-EE579928EE16}" type="sibTrans" cxnId="{68B904AC-69B0-443C-B361-9EEA150ADC9C}">
      <dgm:prSet/>
      <dgm:spPr/>
      <dgm:t>
        <a:bodyPr/>
        <a:lstStyle/>
        <a:p>
          <a:endParaRPr lang="en-US"/>
        </a:p>
      </dgm:t>
    </dgm:pt>
    <dgm:pt modelId="{74F72A65-E66C-4976-8684-B78F7EAB5022}">
      <dgm:prSet custT="1"/>
      <dgm:spPr/>
      <dgm:t>
        <a:bodyPr/>
        <a:lstStyle/>
        <a:p>
          <a:r>
            <a:rPr lang="en-US" sz="1500" b="0" dirty="0"/>
            <a:t>Load flow</a:t>
          </a:r>
          <a:endParaRPr lang="en-US" sz="1500" dirty="0"/>
        </a:p>
      </dgm:t>
    </dgm:pt>
    <dgm:pt modelId="{52917E2A-5DB7-4A0F-99E7-0FF6AEE3CFBD}" type="parTrans" cxnId="{8C5E87FA-3A30-4E5D-B6C5-A825B9E3414B}">
      <dgm:prSet/>
      <dgm:spPr/>
      <dgm:t>
        <a:bodyPr/>
        <a:lstStyle/>
        <a:p>
          <a:endParaRPr lang="en-US"/>
        </a:p>
      </dgm:t>
    </dgm:pt>
    <dgm:pt modelId="{8E5C4A48-3854-457A-B87C-24FF777FB9A0}" type="sibTrans" cxnId="{8C5E87FA-3A30-4E5D-B6C5-A825B9E3414B}">
      <dgm:prSet/>
      <dgm:spPr/>
      <dgm:t>
        <a:bodyPr/>
        <a:lstStyle/>
        <a:p>
          <a:endParaRPr lang="en-US"/>
        </a:p>
      </dgm:t>
    </dgm:pt>
    <dgm:pt modelId="{37A5220F-B1CF-45A2-AC79-9DC1B3601EC0}">
      <dgm:prSet custT="1"/>
      <dgm:spPr/>
      <dgm:t>
        <a:bodyPr/>
        <a:lstStyle/>
        <a:p>
          <a:r>
            <a:rPr lang="en-US" sz="1500" b="0"/>
            <a:t>Conclusion</a:t>
          </a:r>
          <a:endParaRPr lang="en-US" sz="1500"/>
        </a:p>
      </dgm:t>
    </dgm:pt>
    <dgm:pt modelId="{ECA48445-E52B-4079-9704-845A51AE97C3}" type="parTrans" cxnId="{2340CB24-BB14-48E9-97DC-2E1F8BEDA091}">
      <dgm:prSet/>
      <dgm:spPr/>
      <dgm:t>
        <a:bodyPr/>
        <a:lstStyle/>
        <a:p>
          <a:endParaRPr lang="en-US"/>
        </a:p>
      </dgm:t>
    </dgm:pt>
    <dgm:pt modelId="{0025A880-8AB5-474E-B471-8E446D94197E}" type="sibTrans" cxnId="{2340CB24-BB14-48E9-97DC-2E1F8BEDA091}">
      <dgm:prSet/>
      <dgm:spPr/>
      <dgm:t>
        <a:bodyPr/>
        <a:lstStyle/>
        <a:p>
          <a:endParaRPr lang="en-US"/>
        </a:p>
      </dgm:t>
    </dgm:pt>
    <dgm:pt modelId="{D449E4CC-DE2B-4555-8B6D-5875DEFCAC08}">
      <dgm:prSet custT="1"/>
      <dgm:spPr/>
      <dgm:t>
        <a:bodyPr/>
        <a:lstStyle/>
        <a:p>
          <a:r>
            <a:rPr lang="en-US" sz="1500" b="0" dirty="0"/>
            <a:t>Further work</a:t>
          </a:r>
          <a:endParaRPr lang="en-US" sz="1500" dirty="0"/>
        </a:p>
      </dgm:t>
    </dgm:pt>
    <dgm:pt modelId="{0539D280-C08A-41CE-A277-6A895750EBC5}" type="sibTrans" cxnId="{4C0E5B00-8D56-42DF-8696-9173C0A59E61}">
      <dgm:prSet/>
      <dgm:spPr/>
      <dgm:t>
        <a:bodyPr/>
        <a:lstStyle/>
        <a:p>
          <a:endParaRPr lang="en-US"/>
        </a:p>
      </dgm:t>
    </dgm:pt>
    <dgm:pt modelId="{41823826-180D-40F7-AE4C-22B3D6FFCC11}" type="parTrans" cxnId="{4C0E5B00-8D56-42DF-8696-9173C0A59E61}">
      <dgm:prSet/>
      <dgm:spPr/>
      <dgm:t>
        <a:bodyPr/>
        <a:lstStyle/>
        <a:p>
          <a:endParaRPr lang="en-US"/>
        </a:p>
      </dgm:t>
    </dgm:pt>
    <dgm:pt modelId="{76D98A60-2659-4092-9F0B-13D395212540}" type="pres">
      <dgm:prSet presAssocID="{B53596A6-2861-4C6D-9509-7D98E8616612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B51DFDB1-1C7B-4B33-ACB8-5B8796C3D008}" type="pres">
      <dgm:prSet presAssocID="{D449E4CC-DE2B-4555-8B6D-5875DEFCAC08}" presName="Accent7" presStyleCnt="0"/>
      <dgm:spPr/>
    </dgm:pt>
    <dgm:pt modelId="{EEF63484-AB06-4468-937F-79B8112E26D7}" type="pres">
      <dgm:prSet presAssocID="{D449E4CC-DE2B-4555-8B6D-5875DEFCAC08}" presName="Accent" presStyleLbl="node1" presStyleIdx="0" presStyleCnt="7"/>
      <dgm:spPr>
        <a:solidFill>
          <a:srgbClr val="99D9F0"/>
        </a:solidFill>
      </dgm:spPr>
    </dgm:pt>
    <dgm:pt modelId="{047EBDF5-7E7B-416C-AB68-154F9DCD65C3}" type="pres">
      <dgm:prSet presAssocID="{D449E4CC-DE2B-4555-8B6D-5875DEFCAC08}" presName="ParentBackground7" presStyleCnt="0"/>
      <dgm:spPr/>
    </dgm:pt>
    <dgm:pt modelId="{512102F8-B9FA-4D36-B561-BED2DCF798C1}" type="pres">
      <dgm:prSet presAssocID="{D449E4CC-DE2B-4555-8B6D-5875DEFCAC08}" presName="ParentBackground" presStyleLbl="fgAcc1" presStyleIdx="0" presStyleCnt="7"/>
      <dgm:spPr/>
    </dgm:pt>
    <dgm:pt modelId="{072FCC11-9886-4358-9131-7FFAAD817BEC}" type="pres">
      <dgm:prSet presAssocID="{D449E4CC-DE2B-4555-8B6D-5875DEFCAC08}" presName="Parent7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95D5A0A0-614D-43B1-AC7E-473D5BE2195B}" type="pres">
      <dgm:prSet presAssocID="{37A5220F-B1CF-45A2-AC79-9DC1B3601EC0}" presName="Accent6" presStyleCnt="0"/>
      <dgm:spPr/>
    </dgm:pt>
    <dgm:pt modelId="{0EEC497F-F48C-499E-A9C2-9DAC86D3165A}" type="pres">
      <dgm:prSet presAssocID="{37A5220F-B1CF-45A2-AC79-9DC1B3601EC0}" presName="Accent" presStyleLbl="node1" presStyleIdx="1" presStyleCnt="7"/>
      <dgm:spPr>
        <a:xfrm rot="2700000">
          <a:off x="8797152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EE00B7B7-D2D6-40B5-B5CB-6B14D63C7127}" type="pres">
      <dgm:prSet presAssocID="{37A5220F-B1CF-45A2-AC79-9DC1B3601EC0}" presName="ParentBackground6" presStyleCnt="0"/>
      <dgm:spPr/>
    </dgm:pt>
    <dgm:pt modelId="{71512736-1553-4767-A4A6-D5C98FEF989F}" type="pres">
      <dgm:prSet presAssocID="{37A5220F-B1CF-45A2-AC79-9DC1B3601EC0}" presName="ParentBackground" presStyleLbl="fgAcc1" presStyleIdx="1" presStyleCnt="7"/>
      <dgm:spPr/>
    </dgm:pt>
    <dgm:pt modelId="{48FCF31D-1225-4B27-971F-8A61328B60C4}" type="pres">
      <dgm:prSet presAssocID="{37A5220F-B1CF-45A2-AC79-9DC1B3601EC0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6F72AA8-D6A3-4930-9E0D-BC13B4AF365D}" type="pres">
      <dgm:prSet presAssocID="{74F72A65-E66C-4976-8684-B78F7EAB5022}" presName="Accent5" presStyleCnt="0"/>
      <dgm:spPr/>
    </dgm:pt>
    <dgm:pt modelId="{EEDEE4C6-E24C-46FA-94E6-C76EAD762940}" type="pres">
      <dgm:prSet presAssocID="{74F72A65-E66C-4976-8684-B78F7EAB5022}" presName="Accent" presStyleLbl="node1" presStyleIdx="2" presStyleCnt="7"/>
      <dgm:spPr>
        <a:xfrm rot="2700000">
          <a:off x="7126760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D04CF5A0-EADC-4255-8B30-55515EBFCFAD}" type="pres">
      <dgm:prSet presAssocID="{74F72A65-E66C-4976-8684-B78F7EAB5022}" presName="ParentBackground5" presStyleCnt="0"/>
      <dgm:spPr/>
    </dgm:pt>
    <dgm:pt modelId="{5CA43E73-78C8-4718-8B6B-4B8EB74D8171}" type="pres">
      <dgm:prSet presAssocID="{74F72A65-E66C-4976-8684-B78F7EAB5022}" presName="ParentBackground" presStyleLbl="fgAcc1" presStyleIdx="2" presStyleCnt="7"/>
      <dgm:spPr/>
    </dgm:pt>
    <dgm:pt modelId="{B78921F5-6652-45AD-B5C7-98DF2C0D0774}" type="pres">
      <dgm:prSet presAssocID="{74F72A65-E66C-4976-8684-B78F7EAB5022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6E43CE33-888C-4562-B43E-8B800F179887}" type="pres">
      <dgm:prSet presAssocID="{34D17141-766F-4CA3-AFF0-C80220486AB0}" presName="Accent4" presStyleCnt="0"/>
      <dgm:spPr/>
    </dgm:pt>
    <dgm:pt modelId="{EFAE9DA6-E86D-47E4-9A77-CD92E1505BC2}" type="pres">
      <dgm:prSet presAssocID="{34D17141-766F-4CA3-AFF0-C80220486AB0}" presName="Accent" presStyleLbl="node1" presStyleIdx="3" presStyleCnt="7"/>
      <dgm:spPr>
        <a:xfrm rot="2700000">
          <a:off x="5455174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980D4647-861A-4B7E-9127-8BAB780BEE43}" type="pres">
      <dgm:prSet presAssocID="{34D17141-766F-4CA3-AFF0-C80220486AB0}" presName="ParentBackground4" presStyleCnt="0"/>
      <dgm:spPr/>
    </dgm:pt>
    <dgm:pt modelId="{6D60BE5A-7FE9-4479-940D-2283405CFB9B}" type="pres">
      <dgm:prSet presAssocID="{34D17141-766F-4CA3-AFF0-C80220486AB0}" presName="ParentBackground" presStyleLbl="fgAcc1" presStyleIdx="3" presStyleCnt="7"/>
      <dgm:spPr/>
    </dgm:pt>
    <dgm:pt modelId="{E0C07FE0-74EF-426C-91BF-F432651EEFB3}" type="pres">
      <dgm:prSet presAssocID="{34D17141-766F-4CA3-AFF0-C80220486AB0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681D1A6A-82AB-4D4A-B566-DD8BAB6383A4}" type="pres">
      <dgm:prSet presAssocID="{25F6F8BC-64FD-4019-AA85-47F911109DF7}" presName="Accent3" presStyleCnt="0"/>
      <dgm:spPr/>
    </dgm:pt>
    <dgm:pt modelId="{78FF7754-A6C6-44CB-9F7B-5A3BA40D0E99}" type="pres">
      <dgm:prSet presAssocID="{25F6F8BC-64FD-4019-AA85-47F911109DF7}" presName="Accent" presStyleLbl="node1" presStyleIdx="4" presStyleCnt="7"/>
      <dgm:spPr>
        <a:xfrm rot="2700000">
          <a:off x="3783587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40AB6912-5DE2-4BA1-81B4-829AA8649624}" type="pres">
      <dgm:prSet presAssocID="{25F6F8BC-64FD-4019-AA85-47F911109DF7}" presName="ParentBackground3" presStyleCnt="0"/>
      <dgm:spPr/>
    </dgm:pt>
    <dgm:pt modelId="{1FF19E18-A96A-46EE-9074-DF0D0FB854B1}" type="pres">
      <dgm:prSet presAssocID="{25F6F8BC-64FD-4019-AA85-47F911109DF7}" presName="ParentBackground" presStyleLbl="fgAcc1" presStyleIdx="4" presStyleCnt="7"/>
      <dgm:spPr/>
    </dgm:pt>
    <dgm:pt modelId="{71FE0826-E861-4CF4-8935-0C5555DF138B}" type="pres">
      <dgm:prSet presAssocID="{25F6F8BC-64FD-4019-AA85-47F911109DF7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72D640D7-203C-44FA-BAF3-EBB6EC80DCCE}" type="pres">
      <dgm:prSet presAssocID="{8E51C172-8CFC-4086-9E77-71DDBA06EE31}" presName="Accent2" presStyleCnt="0"/>
      <dgm:spPr/>
    </dgm:pt>
    <dgm:pt modelId="{F1074E12-398B-47D2-AFEC-70281EAF519F}" type="pres">
      <dgm:prSet presAssocID="{8E51C172-8CFC-4086-9E77-71DDBA06EE31}" presName="Accent" presStyleLbl="node1" presStyleIdx="5" presStyleCnt="7"/>
      <dgm:spPr>
        <a:solidFill>
          <a:srgbClr val="99D9F0"/>
        </a:solidFill>
      </dgm:spPr>
    </dgm:pt>
    <dgm:pt modelId="{D8A9905C-2B1B-4E73-9088-C976EC5F95E6}" type="pres">
      <dgm:prSet presAssocID="{8E51C172-8CFC-4086-9E77-71DDBA06EE31}" presName="ParentBackground2" presStyleCnt="0"/>
      <dgm:spPr/>
    </dgm:pt>
    <dgm:pt modelId="{31E71515-17D7-46DF-90DB-E71EABB45A6B}" type="pres">
      <dgm:prSet presAssocID="{8E51C172-8CFC-4086-9E77-71DDBA06EE31}" presName="ParentBackground" presStyleLbl="fgAcc1" presStyleIdx="5" presStyleCnt="7"/>
      <dgm:spPr/>
    </dgm:pt>
    <dgm:pt modelId="{0A1133B0-3192-4C66-A47D-F6271BAF6966}" type="pres">
      <dgm:prSet presAssocID="{8E51C172-8CFC-4086-9E77-71DDBA06EE31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74945B99-FF28-4550-B01B-19581942F384}" type="pres">
      <dgm:prSet presAssocID="{DC9AB34A-2887-47FF-A15A-94F4073BF34D}" presName="Accent1" presStyleCnt="0"/>
      <dgm:spPr/>
    </dgm:pt>
    <dgm:pt modelId="{2F201841-267D-4B56-8A18-EB3DBB5A660A}" type="pres">
      <dgm:prSet presAssocID="{DC9AB34A-2887-47FF-A15A-94F4073BF34D}" presName="Accent" presStyleLbl="node1" presStyleIdx="6" presStyleCnt="7"/>
      <dgm:spPr/>
    </dgm:pt>
    <dgm:pt modelId="{00BC8AFE-4E1A-4F94-BA05-47527F33AC30}" type="pres">
      <dgm:prSet presAssocID="{DC9AB34A-2887-47FF-A15A-94F4073BF34D}" presName="ParentBackground1" presStyleCnt="0"/>
      <dgm:spPr/>
    </dgm:pt>
    <dgm:pt modelId="{5C7B49B9-1F9B-4AD0-8852-5E1AA314B6DD}" type="pres">
      <dgm:prSet presAssocID="{DC9AB34A-2887-47FF-A15A-94F4073BF34D}" presName="ParentBackground" presStyleLbl="fgAcc1" presStyleIdx="6" presStyleCnt="7"/>
      <dgm:spPr/>
    </dgm:pt>
    <dgm:pt modelId="{6BA6868B-D4D6-469C-A658-8B3E3856AE58}" type="pres">
      <dgm:prSet presAssocID="{DC9AB34A-2887-47FF-A15A-94F4073BF34D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4C0E5B00-8D56-42DF-8696-9173C0A59E61}" srcId="{B53596A6-2861-4C6D-9509-7D98E8616612}" destId="{D449E4CC-DE2B-4555-8B6D-5875DEFCAC08}" srcOrd="6" destOrd="0" parTransId="{41823826-180D-40F7-AE4C-22B3D6FFCC11}" sibTransId="{0539D280-C08A-41CE-A277-6A895750EBC5}"/>
    <dgm:cxn modelId="{1FFE760D-3BCB-48E3-8F0C-C2ED23DEADF8}" type="presOf" srcId="{DC9AB34A-2887-47FF-A15A-94F4073BF34D}" destId="{5C7B49B9-1F9B-4AD0-8852-5E1AA314B6DD}" srcOrd="0" destOrd="0" presId="urn:microsoft.com/office/officeart/2011/layout/CircleProcess"/>
    <dgm:cxn modelId="{62043D1A-F5F5-4EAC-B3AA-16245D463B9A}" type="presOf" srcId="{37A5220F-B1CF-45A2-AC79-9DC1B3601EC0}" destId="{71512736-1553-4767-A4A6-D5C98FEF989F}" srcOrd="0" destOrd="0" presId="urn:microsoft.com/office/officeart/2011/layout/CircleProcess"/>
    <dgm:cxn modelId="{FFFCD41A-4D1B-47C5-A841-A50C98564AD7}" srcId="{B53596A6-2861-4C6D-9509-7D98E8616612}" destId="{25F6F8BC-64FD-4019-AA85-47F911109DF7}" srcOrd="2" destOrd="0" parTransId="{1112BE44-6B21-4D29-9C57-D39E3386552F}" sibTransId="{0AD22B96-BB71-465F-B866-6BA4B3188996}"/>
    <dgm:cxn modelId="{2340CB24-BB14-48E9-97DC-2E1F8BEDA091}" srcId="{B53596A6-2861-4C6D-9509-7D98E8616612}" destId="{37A5220F-B1CF-45A2-AC79-9DC1B3601EC0}" srcOrd="5" destOrd="0" parTransId="{ECA48445-E52B-4079-9704-845A51AE97C3}" sibTransId="{0025A880-8AB5-474E-B471-8E446D94197E}"/>
    <dgm:cxn modelId="{512EAF27-75B8-4E0A-B158-413C3E6DFC65}" type="presOf" srcId="{B53596A6-2861-4C6D-9509-7D98E8616612}" destId="{76D98A60-2659-4092-9F0B-13D395212540}" srcOrd="0" destOrd="0" presId="urn:microsoft.com/office/officeart/2011/layout/CircleProcess"/>
    <dgm:cxn modelId="{5ACAC627-610A-4590-9229-D3AD4E9A0DFC}" type="presOf" srcId="{DC9AB34A-2887-47FF-A15A-94F4073BF34D}" destId="{6BA6868B-D4D6-469C-A658-8B3E3856AE58}" srcOrd="1" destOrd="0" presId="urn:microsoft.com/office/officeart/2011/layout/CircleProcess"/>
    <dgm:cxn modelId="{66C4762A-E6F8-41AB-8F01-DF8989C69FD0}" type="presOf" srcId="{D449E4CC-DE2B-4555-8B6D-5875DEFCAC08}" destId="{072FCC11-9886-4358-9131-7FFAAD817BEC}" srcOrd="1" destOrd="0" presId="urn:microsoft.com/office/officeart/2011/layout/CircleProcess"/>
    <dgm:cxn modelId="{93ACC42A-3E26-41DC-8031-2C44F79C51FB}" type="presOf" srcId="{34D17141-766F-4CA3-AFF0-C80220486AB0}" destId="{6D60BE5A-7FE9-4479-940D-2283405CFB9B}" srcOrd="0" destOrd="0" presId="urn:microsoft.com/office/officeart/2011/layout/CircleProcess"/>
    <dgm:cxn modelId="{83F1B72E-5CCF-425E-ACB7-CD3BDEEE6EDC}" type="presOf" srcId="{37A5220F-B1CF-45A2-AC79-9DC1B3601EC0}" destId="{48FCF31D-1225-4B27-971F-8A61328B60C4}" srcOrd="1" destOrd="0" presId="urn:microsoft.com/office/officeart/2011/layout/CircleProcess"/>
    <dgm:cxn modelId="{EDBB665D-9786-49EC-BC20-8CED43E11954}" type="presOf" srcId="{25F6F8BC-64FD-4019-AA85-47F911109DF7}" destId="{71FE0826-E861-4CF4-8935-0C5555DF138B}" srcOrd="1" destOrd="0" presId="urn:microsoft.com/office/officeart/2011/layout/CircleProcess"/>
    <dgm:cxn modelId="{1EF65E4B-5B61-4C46-BE97-A8DBAED25C6D}" type="presOf" srcId="{8E51C172-8CFC-4086-9E77-71DDBA06EE31}" destId="{0A1133B0-3192-4C66-A47D-F6271BAF6966}" srcOrd="1" destOrd="0" presId="urn:microsoft.com/office/officeart/2011/layout/CircleProcess"/>
    <dgm:cxn modelId="{1AFE047C-0F23-426F-A5C5-2D198CC4916B}" type="presOf" srcId="{8E51C172-8CFC-4086-9E77-71DDBA06EE31}" destId="{31E71515-17D7-46DF-90DB-E71EABB45A6B}" srcOrd="0" destOrd="0" presId="urn:microsoft.com/office/officeart/2011/layout/CircleProcess"/>
    <dgm:cxn modelId="{068FE186-23A8-4DDC-85AE-9EEB1AB9120D}" type="presOf" srcId="{34D17141-766F-4CA3-AFF0-C80220486AB0}" destId="{E0C07FE0-74EF-426C-91BF-F432651EEFB3}" srcOrd="1" destOrd="0" presId="urn:microsoft.com/office/officeart/2011/layout/CircleProcess"/>
    <dgm:cxn modelId="{6ACEEAA1-5058-401D-A47F-1167B283A94F}" srcId="{B53596A6-2861-4C6D-9509-7D98E8616612}" destId="{DC9AB34A-2887-47FF-A15A-94F4073BF34D}" srcOrd="0" destOrd="0" parTransId="{3F7A1CA6-476D-436D-A8B7-1A1FB6B69AD3}" sibTransId="{F8E8E5F2-BDF4-4EC4-A5F5-F389F3CBEC5B}"/>
    <dgm:cxn modelId="{68B904AC-69B0-443C-B361-9EEA150ADC9C}" srcId="{B53596A6-2861-4C6D-9509-7D98E8616612}" destId="{34D17141-766F-4CA3-AFF0-C80220486AB0}" srcOrd="3" destOrd="0" parTransId="{6DE09348-2948-447C-A5BA-41851CA214FB}" sibTransId="{C2282B1B-168C-41AB-93D8-EE579928EE16}"/>
    <dgm:cxn modelId="{76A2D0B5-1877-4491-8D8C-E1A2A9B8B703}" type="presOf" srcId="{D449E4CC-DE2B-4555-8B6D-5875DEFCAC08}" destId="{512102F8-B9FA-4D36-B561-BED2DCF798C1}" srcOrd="0" destOrd="0" presId="urn:microsoft.com/office/officeart/2011/layout/CircleProcess"/>
    <dgm:cxn modelId="{424691B7-F2AC-45BA-8631-F51C7FF1B85F}" type="presOf" srcId="{25F6F8BC-64FD-4019-AA85-47F911109DF7}" destId="{1FF19E18-A96A-46EE-9074-DF0D0FB854B1}" srcOrd="0" destOrd="0" presId="urn:microsoft.com/office/officeart/2011/layout/CircleProcess"/>
    <dgm:cxn modelId="{7F398CD2-3B04-4E03-A73F-8BB86D17FA34}" type="presOf" srcId="{74F72A65-E66C-4976-8684-B78F7EAB5022}" destId="{B78921F5-6652-45AD-B5C7-98DF2C0D0774}" srcOrd="1" destOrd="0" presId="urn:microsoft.com/office/officeart/2011/layout/CircleProcess"/>
    <dgm:cxn modelId="{2F4B01D8-6760-4830-B924-FE6F4C255986}" type="presOf" srcId="{74F72A65-E66C-4976-8684-B78F7EAB5022}" destId="{5CA43E73-78C8-4718-8B6B-4B8EB74D8171}" srcOrd="0" destOrd="0" presId="urn:microsoft.com/office/officeart/2011/layout/CircleProcess"/>
    <dgm:cxn modelId="{04D8DEEA-18A4-491F-BAB7-F2BE6436ECD3}" srcId="{B53596A6-2861-4C6D-9509-7D98E8616612}" destId="{8E51C172-8CFC-4086-9E77-71DDBA06EE31}" srcOrd="1" destOrd="0" parTransId="{2631A514-878A-4E0D-8C79-8937A6915E61}" sibTransId="{26BDD4AA-149C-4B6E-9653-011D05AEF76A}"/>
    <dgm:cxn modelId="{8C5E87FA-3A30-4E5D-B6C5-A825B9E3414B}" srcId="{B53596A6-2861-4C6D-9509-7D98E8616612}" destId="{74F72A65-E66C-4976-8684-B78F7EAB5022}" srcOrd="4" destOrd="0" parTransId="{52917E2A-5DB7-4A0F-99E7-0FF6AEE3CFBD}" sibTransId="{8E5C4A48-3854-457A-B87C-24FF777FB9A0}"/>
    <dgm:cxn modelId="{448F87EF-3383-4B0B-BFE4-E71C2A18E226}" type="presParOf" srcId="{76D98A60-2659-4092-9F0B-13D395212540}" destId="{B51DFDB1-1C7B-4B33-ACB8-5B8796C3D008}" srcOrd="0" destOrd="0" presId="urn:microsoft.com/office/officeart/2011/layout/CircleProcess"/>
    <dgm:cxn modelId="{517DF92B-4615-40EB-AA20-B112ED80632D}" type="presParOf" srcId="{B51DFDB1-1C7B-4B33-ACB8-5B8796C3D008}" destId="{EEF63484-AB06-4468-937F-79B8112E26D7}" srcOrd="0" destOrd="0" presId="urn:microsoft.com/office/officeart/2011/layout/CircleProcess"/>
    <dgm:cxn modelId="{E2148467-7BA1-44B2-BDF2-A74F38176ED9}" type="presParOf" srcId="{76D98A60-2659-4092-9F0B-13D395212540}" destId="{047EBDF5-7E7B-416C-AB68-154F9DCD65C3}" srcOrd="1" destOrd="0" presId="urn:microsoft.com/office/officeart/2011/layout/CircleProcess"/>
    <dgm:cxn modelId="{E1B1F46B-43DD-40DC-825B-CE2CB6913FC8}" type="presParOf" srcId="{047EBDF5-7E7B-416C-AB68-154F9DCD65C3}" destId="{512102F8-B9FA-4D36-B561-BED2DCF798C1}" srcOrd="0" destOrd="0" presId="urn:microsoft.com/office/officeart/2011/layout/CircleProcess"/>
    <dgm:cxn modelId="{A88345B1-C8C9-419A-BD51-3E77A75E2606}" type="presParOf" srcId="{76D98A60-2659-4092-9F0B-13D395212540}" destId="{072FCC11-9886-4358-9131-7FFAAD817BEC}" srcOrd="2" destOrd="0" presId="urn:microsoft.com/office/officeart/2011/layout/CircleProcess"/>
    <dgm:cxn modelId="{614AF07E-C4C3-46E0-A1E8-667C2C2C6ACB}" type="presParOf" srcId="{76D98A60-2659-4092-9F0B-13D395212540}" destId="{95D5A0A0-614D-43B1-AC7E-473D5BE2195B}" srcOrd="3" destOrd="0" presId="urn:microsoft.com/office/officeart/2011/layout/CircleProcess"/>
    <dgm:cxn modelId="{1634A1BC-86F3-4FAA-B075-0CD8B2B47B57}" type="presParOf" srcId="{95D5A0A0-614D-43B1-AC7E-473D5BE2195B}" destId="{0EEC497F-F48C-499E-A9C2-9DAC86D3165A}" srcOrd="0" destOrd="0" presId="urn:microsoft.com/office/officeart/2011/layout/CircleProcess"/>
    <dgm:cxn modelId="{B16F65CD-ADB3-488B-8F98-19A97B6C5BB9}" type="presParOf" srcId="{76D98A60-2659-4092-9F0B-13D395212540}" destId="{EE00B7B7-D2D6-40B5-B5CB-6B14D63C7127}" srcOrd="4" destOrd="0" presId="urn:microsoft.com/office/officeart/2011/layout/CircleProcess"/>
    <dgm:cxn modelId="{AEE4DC32-8D22-456E-A703-825600F47460}" type="presParOf" srcId="{EE00B7B7-D2D6-40B5-B5CB-6B14D63C7127}" destId="{71512736-1553-4767-A4A6-D5C98FEF989F}" srcOrd="0" destOrd="0" presId="urn:microsoft.com/office/officeart/2011/layout/CircleProcess"/>
    <dgm:cxn modelId="{509F232F-6EB0-4D8B-BF09-94E5AFCFD4BE}" type="presParOf" srcId="{76D98A60-2659-4092-9F0B-13D395212540}" destId="{48FCF31D-1225-4B27-971F-8A61328B60C4}" srcOrd="5" destOrd="0" presId="urn:microsoft.com/office/officeart/2011/layout/CircleProcess"/>
    <dgm:cxn modelId="{0D0F2EA2-3DCB-4792-88F8-C2278B7E88CC}" type="presParOf" srcId="{76D98A60-2659-4092-9F0B-13D395212540}" destId="{26F72AA8-D6A3-4930-9E0D-BC13B4AF365D}" srcOrd="6" destOrd="0" presId="urn:microsoft.com/office/officeart/2011/layout/CircleProcess"/>
    <dgm:cxn modelId="{220F7F54-914B-4679-9347-5ABEA84D19BE}" type="presParOf" srcId="{26F72AA8-D6A3-4930-9E0D-BC13B4AF365D}" destId="{EEDEE4C6-E24C-46FA-94E6-C76EAD762940}" srcOrd="0" destOrd="0" presId="urn:microsoft.com/office/officeart/2011/layout/CircleProcess"/>
    <dgm:cxn modelId="{9879BD8D-C944-45F4-BCB2-6D7316376E48}" type="presParOf" srcId="{76D98A60-2659-4092-9F0B-13D395212540}" destId="{D04CF5A0-EADC-4255-8B30-55515EBFCFAD}" srcOrd="7" destOrd="0" presId="urn:microsoft.com/office/officeart/2011/layout/CircleProcess"/>
    <dgm:cxn modelId="{4204A7E5-2A9B-4813-BD4D-6DE0A9E2A11B}" type="presParOf" srcId="{D04CF5A0-EADC-4255-8B30-55515EBFCFAD}" destId="{5CA43E73-78C8-4718-8B6B-4B8EB74D8171}" srcOrd="0" destOrd="0" presId="urn:microsoft.com/office/officeart/2011/layout/CircleProcess"/>
    <dgm:cxn modelId="{5CD2B6B5-85BF-459C-8BE4-16960D95E0CA}" type="presParOf" srcId="{76D98A60-2659-4092-9F0B-13D395212540}" destId="{B78921F5-6652-45AD-B5C7-98DF2C0D0774}" srcOrd="8" destOrd="0" presId="urn:microsoft.com/office/officeart/2011/layout/CircleProcess"/>
    <dgm:cxn modelId="{CD4E59B1-7376-4D97-BC4A-F3DC37D5E939}" type="presParOf" srcId="{76D98A60-2659-4092-9F0B-13D395212540}" destId="{6E43CE33-888C-4562-B43E-8B800F179887}" srcOrd="9" destOrd="0" presId="urn:microsoft.com/office/officeart/2011/layout/CircleProcess"/>
    <dgm:cxn modelId="{2BCA1594-3841-41EE-9658-F32219DB7EB9}" type="presParOf" srcId="{6E43CE33-888C-4562-B43E-8B800F179887}" destId="{EFAE9DA6-E86D-47E4-9A77-CD92E1505BC2}" srcOrd="0" destOrd="0" presId="urn:microsoft.com/office/officeart/2011/layout/CircleProcess"/>
    <dgm:cxn modelId="{ACE1F705-D4FB-445D-B38A-92DD706E0D77}" type="presParOf" srcId="{76D98A60-2659-4092-9F0B-13D395212540}" destId="{980D4647-861A-4B7E-9127-8BAB780BEE43}" srcOrd="10" destOrd="0" presId="urn:microsoft.com/office/officeart/2011/layout/CircleProcess"/>
    <dgm:cxn modelId="{42FB68C5-CD6B-4A4E-A8D0-D45AD95253EE}" type="presParOf" srcId="{980D4647-861A-4B7E-9127-8BAB780BEE43}" destId="{6D60BE5A-7FE9-4479-940D-2283405CFB9B}" srcOrd="0" destOrd="0" presId="urn:microsoft.com/office/officeart/2011/layout/CircleProcess"/>
    <dgm:cxn modelId="{2DDE78D6-BF06-4B72-94AF-598D5BE456C0}" type="presParOf" srcId="{76D98A60-2659-4092-9F0B-13D395212540}" destId="{E0C07FE0-74EF-426C-91BF-F432651EEFB3}" srcOrd="11" destOrd="0" presId="urn:microsoft.com/office/officeart/2011/layout/CircleProcess"/>
    <dgm:cxn modelId="{193D0049-22EB-49A7-A13F-1ED311190E40}" type="presParOf" srcId="{76D98A60-2659-4092-9F0B-13D395212540}" destId="{681D1A6A-82AB-4D4A-B566-DD8BAB6383A4}" srcOrd="12" destOrd="0" presId="urn:microsoft.com/office/officeart/2011/layout/CircleProcess"/>
    <dgm:cxn modelId="{A4F2988D-7063-42D0-A2F0-241615DDD4D3}" type="presParOf" srcId="{681D1A6A-82AB-4D4A-B566-DD8BAB6383A4}" destId="{78FF7754-A6C6-44CB-9F7B-5A3BA40D0E99}" srcOrd="0" destOrd="0" presId="urn:microsoft.com/office/officeart/2011/layout/CircleProcess"/>
    <dgm:cxn modelId="{E7FDCEA3-51FF-4D12-81B8-994C223E37A1}" type="presParOf" srcId="{76D98A60-2659-4092-9F0B-13D395212540}" destId="{40AB6912-5DE2-4BA1-81B4-829AA8649624}" srcOrd="13" destOrd="0" presId="urn:microsoft.com/office/officeart/2011/layout/CircleProcess"/>
    <dgm:cxn modelId="{76417E06-3CE1-4EFB-8BFA-AB6B0B6BD4B9}" type="presParOf" srcId="{40AB6912-5DE2-4BA1-81B4-829AA8649624}" destId="{1FF19E18-A96A-46EE-9074-DF0D0FB854B1}" srcOrd="0" destOrd="0" presId="urn:microsoft.com/office/officeart/2011/layout/CircleProcess"/>
    <dgm:cxn modelId="{CC8C15CE-25DE-4E71-BD52-59017D599FCA}" type="presParOf" srcId="{76D98A60-2659-4092-9F0B-13D395212540}" destId="{71FE0826-E861-4CF4-8935-0C5555DF138B}" srcOrd="14" destOrd="0" presId="urn:microsoft.com/office/officeart/2011/layout/CircleProcess"/>
    <dgm:cxn modelId="{87499B69-2FC3-4D09-9956-8A0967B0D0F7}" type="presParOf" srcId="{76D98A60-2659-4092-9F0B-13D395212540}" destId="{72D640D7-203C-44FA-BAF3-EBB6EC80DCCE}" srcOrd="15" destOrd="0" presId="urn:microsoft.com/office/officeart/2011/layout/CircleProcess"/>
    <dgm:cxn modelId="{633EFCAB-BB59-4208-A553-9C3EEECF0028}" type="presParOf" srcId="{72D640D7-203C-44FA-BAF3-EBB6EC80DCCE}" destId="{F1074E12-398B-47D2-AFEC-70281EAF519F}" srcOrd="0" destOrd="0" presId="urn:microsoft.com/office/officeart/2011/layout/CircleProcess"/>
    <dgm:cxn modelId="{2F79BF19-3737-4A86-9758-6756E47D6B26}" type="presParOf" srcId="{76D98A60-2659-4092-9F0B-13D395212540}" destId="{D8A9905C-2B1B-4E73-9088-C976EC5F95E6}" srcOrd="16" destOrd="0" presId="urn:microsoft.com/office/officeart/2011/layout/CircleProcess"/>
    <dgm:cxn modelId="{B2B5C44B-C343-4D9E-BA8C-510E86AE6535}" type="presParOf" srcId="{D8A9905C-2B1B-4E73-9088-C976EC5F95E6}" destId="{31E71515-17D7-46DF-90DB-E71EABB45A6B}" srcOrd="0" destOrd="0" presId="urn:microsoft.com/office/officeart/2011/layout/CircleProcess"/>
    <dgm:cxn modelId="{635D1676-7786-40D9-BF06-D7A863864E37}" type="presParOf" srcId="{76D98A60-2659-4092-9F0B-13D395212540}" destId="{0A1133B0-3192-4C66-A47D-F6271BAF6966}" srcOrd="17" destOrd="0" presId="urn:microsoft.com/office/officeart/2011/layout/CircleProcess"/>
    <dgm:cxn modelId="{12696A14-31C3-40BB-A1B4-F0807064F15E}" type="presParOf" srcId="{76D98A60-2659-4092-9F0B-13D395212540}" destId="{74945B99-FF28-4550-B01B-19581942F384}" srcOrd="18" destOrd="0" presId="urn:microsoft.com/office/officeart/2011/layout/CircleProcess"/>
    <dgm:cxn modelId="{36871234-4A58-49D4-98B2-1FB6A25E8B24}" type="presParOf" srcId="{74945B99-FF28-4550-B01B-19581942F384}" destId="{2F201841-267D-4B56-8A18-EB3DBB5A660A}" srcOrd="0" destOrd="0" presId="urn:microsoft.com/office/officeart/2011/layout/CircleProcess"/>
    <dgm:cxn modelId="{832095AA-671B-4740-99D8-18E4F1A3BE1A}" type="presParOf" srcId="{76D98A60-2659-4092-9F0B-13D395212540}" destId="{00BC8AFE-4E1A-4F94-BA05-47527F33AC30}" srcOrd="19" destOrd="0" presId="urn:microsoft.com/office/officeart/2011/layout/CircleProcess"/>
    <dgm:cxn modelId="{6BCEF6C2-FCA9-4FA8-8F38-284252F1C3A1}" type="presParOf" srcId="{00BC8AFE-4E1A-4F94-BA05-47527F33AC30}" destId="{5C7B49B9-1F9B-4AD0-8852-5E1AA314B6DD}" srcOrd="0" destOrd="0" presId="urn:microsoft.com/office/officeart/2011/layout/CircleProcess"/>
    <dgm:cxn modelId="{C739586B-B577-4079-B012-3F74E7C061A4}" type="presParOf" srcId="{76D98A60-2659-4092-9F0B-13D395212540}" destId="{6BA6868B-D4D6-469C-A658-8B3E3856AE58}" srcOrd="2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53596A6-2861-4C6D-9509-7D98E8616612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9AB34A-2887-47FF-A15A-94F4073BF34D}">
      <dgm:prSet/>
      <dgm:spPr/>
      <dgm:t>
        <a:bodyPr/>
        <a:lstStyle/>
        <a:p>
          <a:r>
            <a:rPr lang="en-US" b="0" dirty="0"/>
            <a:t>Introduction</a:t>
          </a:r>
        </a:p>
      </dgm:t>
    </dgm:pt>
    <dgm:pt modelId="{3F7A1CA6-476D-436D-A8B7-1A1FB6B69AD3}" type="parTrans" cxnId="{6ACEEAA1-5058-401D-A47F-1167B283A94F}">
      <dgm:prSet/>
      <dgm:spPr/>
      <dgm:t>
        <a:bodyPr/>
        <a:lstStyle/>
        <a:p>
          <a:endParaRPr lang="en-US"/>
        </a:p>
      </dgm:t>
    </dgm:pt>
    <dgm:pt modelId="{F8E8E5F2-BDF4-4EC4-A5F5-F389F3CBEC5B}" type="sibTrans" cxnId="{6ACEEAA1-5058-401D-A47F-1167B283A94F}">
      <dgm:prSet/>
      <dgm:spPr/>
      <dgm:t>
        <a:bodyPr/>
        <a:lstStyle/>
        <a:p>
          <a:endParaRPr lang="en-US"/>
        </a:p>
      </dgm:t>
    </dgm:pt>
    <dgm:pt modelId="{8E51C172-8CFC-4086-9E77-71DDBA06EE31}">
      <dgm:prSet custT="1"/>
      <dgm:spPr/>
      <dgm:t>
        <a:bodyPr/>
        <a:lstStyle/>
        <a:p>
          <a:r>
            <a:rPr lang="en-US" sz="1500" b="0" dirty="0"/>
            <a:t>Open-source models, tools and datasets</a:t>
          </a:r>
          <a:endParaRPr lang="en-US" sz="1500" dirty="0"/>
        </a:p>
      </dgm:t>
    </dgm:pt>
    <dgm:pt modelId="{2631A514-878A-4E0D-8C79-8937A6915E61}" type="parTrans" cxnId="{04D8DEEA-18A4-491F-BAB7-F2BE6436ECD3}">
      <dgm:prSet/>
      <dgm:spPr/>
      <dgm:t>
        <a:bodyPr/>
        <a:lstStyle/>
        <a:p>
          <a:endParaRPr lang="en-US"/>
        </a:p>
      </dgm:t>
    </dgm:pt>
    <dgm:pt modelId="{26BDD4AA-149C-4B6E-9653-011D05AEF76A}" type="sibTrans" cxnId="{04D8DEEA-18A4-491F-BAB7-F2BE6436ECD3}">
      <dgm:prSet/>
      <dgm:spPr/>
      <dgm:t>
        <a:bodyPr/>
        <a:lstStyle/>
        <a:p>
          <a:endParaRPr lang="en-US"/>
        </a:p>
      </dgm:t>
    </dgm:pt>
    <dgm:pt modelId="{25F6F8BC-64FD-4019-AA85-47F911109DF7}">
      <dgm:prSet custT="1"/>
      <dgm:spPr/>
      <dgm:t>
        <a:bodyPr/>
        <a:lstStyle/>
        <a:p>
          <a:r>
            <a:rPr lang="en-US" sz="1500" b="0" dirty="0"/>
            <a:t>Model</a:t>
          </a:r>
          <a:endParaRPr lang="en-US" sz="1500" dirty="0"/>
        </a:p>
      </dgm:t>
    </dgm:pt>
    <dgm:pt modelId="{1112BE44-6B21-4D29-9C57-D39E3386552F}" type="parTrans" cxnId="{FFFCD41A-4D1B-47C5-A841-A50C98564AD7}">
      <dgm:prSet/>
      <dgm:spPr/>
      <dgm:t>
        <a:bodyPr/>
        <a:lstStyle/>
        <a:p>
          <a:endParaRPr lang="en-US"/>
        </a:p>
      </dgm:t>
    </dgm:pt>
    <dgm:pt modelId="{0AD22B96-BB71-465F-B866-6BA4B3188996}" type="sibTrans" cxnId="{FFFCD41A-4D1B-47C5-A841-A50C98564AD7}">
      <dgm:prSet/>
      <dgm:spPr/>
      <dgm:t>
        <a:bodyPr/>
        <a:lstStyle/>
        <a:p>
          <a:endParaRPr lang="en-US"/>
        </a:p>
      </dgm:t>
    </dgm:pt>
    <dgm:pt modelId="{34D17141-766F-4CA3-AFF0-C80220486AB0}">
      <dgm:prSet custT="1"/>
      <dgm:spPr/>
      <dgm:t>
        <a:bodyPr/>
        <a:lstStyle/>
        <a:p>
          <a:r>
            <a:rPr lang="en-US" sz="1500" b="0" dirty="0"/>
            <a:t>Validation data</a:t>
          </a:r>
          <a:endParaRPr lang="en-US" sz="1500" dirty="0"/>
        </a:p>
      </dgm:t>
    </dgm:pt>
    <dgm:pt modelId="{6DE09348-2948-447C-A5BA-41851CA214FB}" type="parTrans" cxnId="{68B904AC-69B0-443C-B361-9EEA150ADC9C}">
      <dgm:prSet/>
      <dgm:spPr/>
      <dgm:t>
        <a:bodyPr/>
        <a:lstStyle/>
        <a:p>
          <a:endParaRPr lang="en-US"/>
        </a:p>
      </dgm:t>
    </dgm:pt>
    <dgm:pt modelId="{C2282B1B-168C-41AB-93D8-EE579928EE16}" type="sibTrans" cxnId="{68B904AC-69B0-443C-B361-9EEA150ADC9C}">
      <dgm:prSet/>
      <dgm:spPr/>
      <dgm:t>
        <a:bodyPr/>
        <a:lstStyle/>
        <a:p>
          <a:endParaRPr lang="en-US"/>
        </a:p>
      </dgm:t>
    </dgm:pt>
    <dgm:pt modelId="{74F72A65-E66C-4976-8684-B78F7EAB5022}">
      <dgm:prSet custT="1"/>
      <dgm:spPr/>
      <dgm:t>
        <a:bodyPr/>
        <a:lstStyle/>
        <a:p>
          <a:r>
            <a:rPr lang="en-US" sz="1500" b="0" dirty="0"/>
            <a:t>Load flow</a:t>
          </a:r>
          <a:endParaRPr lang="en-US" sz="1500" dirty="0"/>
        </a:p>
      </dgm:t>
    </dgm:pt>
    <dgm:pt modelId="{52917E2A-5DB7-4A0F-99E7-0FF6AEE3CFBD}" type="parTrans" cxnId="{8C5E87FA-3A30-4E5D-B6C5-A825B9E3414B}">
      <dgm:prSet/>
      <dgm:spPr/>
      <dgm:t>
        <a:bodyPr/>
        <a:lstStyle/>
        <a:p>
          <a:endParaRPr lang="en-US"/>
        </a:p>
      </dgm:t>
    </dgm:pt>
    <dgm:pt modelId="{8E5C4A48-3854-457A-B87C-24FF777FB9A0}" type="sibTrans" cxnId="{8C5E87FA-3A30-4E5D-B6C5-A825B9E3414B}">
      <dgm:prSet/>
      <dgm:spPr/>
      <dgm:t>
        <a:bodyPr/>
        <a:lstStyle/>
        <a:p>
          <a:endParaRPr lang="en-US"/>
        </a:p>
      </dgm:t>
    </dgm:pt>
    <dgm:pt modelId="{37A5220F-B1CF-45A2-AC79-9DC1B3601EC0}">
      <dgm:prSet custT="1"/>
      <dgm:spPr/>
      <dgm:t>
        <a:bodyPr/>
        <a:lstStyle/>
        <a:p>
          <a:r>
            <a:rPr lang="en-US" sz="1500" b="0" dirty="0"/>
            <a:t>Conclusion</a:t>
          </a:r>
          <a:endParaRPr lang="en-US" sz="1500" dirty="0"/>
        </a:p>
      </dgm:t>
    </dgm:pt>
    <dgm:pt modelId="{ECA48445-E52B-4079-9704-845A51AE97C3}" type="parTrans" cxnId="{2340CB24-BB14-48E9-97DC-2E1F8BEDA091}">
      <dgm:prSet/>
      <dgm:spPr/>
      <dgm:t>
        <a:bodyPr/>
        <a:lstStyle/>
        <a:p>
          <a:endParaRPr lang="en-US"/>
        </a:p>
      </dgm:t>
    </dgm:pt>
    <dgm:pt modelId="{0025A880-8AB5-474E-B471-8E446D94197E}" type="sibTrans" cxnId="{2340CB24-BB14-48E9-97DC-2E1F8BEDA091}">
      <dgm:prSet/>
      <dgm:spPr/>
      <dgm:t>
        <a:bodyPr/>
        <a:lstStyle/>
        <a:p>
          <a:endParaRPr lang="en-US"/>
        </a:p>
      </dgm:t>
    </dgm:pt>
    <dgm:pt modelId="{4E218EAF-E973-4A14-A6B0-BFAA2EDF0219}">
      <dgm:prSet/>
      <dgm:spPr/>
      <dgm:t>
        <a:bodyPr/>
        <a:lstStyle/>
        <a:p>
          <a:r>
            <a:rPr lang="en-US" b="0" dirty="0"/>
            <a:t>Further work</a:t>
          </a:r>
          <a:endParaRPr lang="en-US" dirty="0"/>
        </a:p>
      </dgm:t>
    </dgm:pt>
    <dgm:pt modelId="{B422F7EA-0272-45B9-A574-06ABC06DF9CD}" type="parTrans" cxnId="{9C8A210A-86EB-4A8C-8885-7BC7DEB270A1}">
      <dgm:prSet/>
      <dgm:spPr/>
      <dgm:t>
        <a:bodyPr/>
        <a:lstStyle/>
        <a:p>
          <a:endParaRPr lang="en-US"/>
        </a:p>
      </dgm:t>
    </dgm:pt>
    <dgm:pt modelId="{DD0F872D-3E21-4B1C-B62E-D77E2C16453D}" type="sibTrans" cxnId="{9C8A210A-86EB-4A8C-8885-7BC7DEB270A1}">
      <dgm:prSet/>
      <dgm:spPr/>
      <dgm:t>
        <a:bodyPr/>
        <a:lstStyle/>
        <a:p>
          <a:endParaRPr lang="en-US"/>
        </a:p>
      </dgm:t>
    </dgm:pt>
    <dgm:pt modelId="{76D98A60-2659-4092-9F0B-13D395212540}" type="pres">
      <dgm:prSet presAssocID="{B53596A6-2861-4C6D-9509-7D98E8616612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CBF43282-B293-4F25-BCC1-6EDECE3B66FB}" type="pres">
      <dgm:prSet presAssocID="{4E218EAF-E973-4A14-A6B0-BFAA2EDF0219}" presName="Accent7" presStyleCnt="0"/>
      <dgm:spPr/>
    </dgm:pt>
    <dgm:pt modelId="{BD2550A5-E33A-400D-B696-2C705DA4B7A8}" type="pres">
      <dgm:prSet presAssocID="{4E218EAF-E973-4A14-A6B0-BFAA2EDF0219}" presName="Accent" presStyleLbl="node1" presStyleIdx="0" presStyleCnt="7"/>
      <dgm:spPr/>
    </dgm:pt>
    <dgm:pt modelId="{47C87101-1589-4525-9DB5-138C4A8DF3CA}" type="pres">
      <dgm:prSet presAssocID="{4E218EAF-E973-4A14-A6B0-BFAA2EDF0219}" presName="ParentBackground7" presStyleCnt="0"/>
      <dgm:spPr/>
    </dgm:pt>
    <dgm:pt modelId="{A91B8525-65C8-449A-B5C5-0055D9B1414F}" type="pres">
      <dgm:prSet presAssocID="{4E218EAF-E973-4A14-A6B0-BFAA2EDF0219}" presName="ParentBackground" presStyleLbl="fgAcc1" presStyleIdx="0" presStyleCnt="7"/>
      <dgm:spPr/>
    </dgm:pt>
    <dgm:pt modelId="{2A112D47-8241-408B-85E6-8574B3B30BEE}" type="pres">
      <dgm:prSet presAssocID="{4E218EAF-E973-4A14-A6B0-BFAA2EDF0219}" presName="Parent7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95D5A0A0-614D-43B1-AC7E-473D5BE2195B}" type="pres">
      <dgm:prSet presAssocID="{37A5220F-B1CF-45A2-AC79-9DC1B3601EC0}" presName="Accent6" presStyleCnt="0"/>
      <dgm:spPr/>
    </dgm:pt>
    <dgm:pt modelId="{0EEC497F-F48C-499E-A9C2-9DAC86D3165A}" type="pres">
      <dgm:prSet presAssocID="{37A5220F-B1CF-45A2-AC79-9DC1B3601EC0}" presName="Accent" presStyleLbl="node1" presStyleIdx="1" presStyleCnt="7"/>
      <dgm:spPr>
        <a:xfrm rot="2700000">
          <a:off x="8797152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EE00B7B7-D2D6-40B5-B5CB-6B14D63C7127}" type="pres">
      <dgm:prSet presAssocID="{37A5220F-B1CF-45A2-AC79-9DC1B3601EC0}" presName="ParentBackground6" presStyleCnt="0"/>
      <dgm:spPr/>
    </dgm:pt>
    <dgm:pt modelId="{71512736-1553-4767-A4A6-D5C98FEF989F}" type="pres">
      <dgm:prSet presAssocID="{37A5220F-B1CF-45A2-AC79-9DC1B3601EC0}" presName="ParentBackground" presStyleLbl="fgAcc1" presStyleIdx="1" presStyleCnt="7"/>
      <dgm:spPr/>
    </dgm:pt>
    <dgm:pt modelId="{48FCF31D-1225-4B27-971F-8A61328B60C4}" type="pres">
      <dgm:prSet presAssocID="{37A5220F-B1CF-45A2-AC79-9DC1B3601EC0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6F72AA8-D6A3-4930-9E0D-BC13B4AF365D}" type="pres">
      <dgm:prSet presAssocID="{74F72A65-E66C-4976-8684-B78F7EAB5022}" presName="Accent5" presStyleCnt="0"/>
      <dgm:spPr/>
    </dgm:pt>
    <dgm:pt modelId="{EEDEE4C6-E24C-46FA-94E6-C76EAD762940}" type="pres">
      <dgm:prSet presAssocID="{74F72A65-E66C-4976-8684-B78F7EAB5022}" presName="Accent" presStyleLbl="node1" presStyleIdx="2" presStyleCnt="7"/>
      <dgm:spPr>
        <a:xfrm rot="2700000">
          <a:off x="7126760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D04CF5A0-EADC-4255-8B30-55515EBFCFAD}" type="pres">
      <dgm:prSet presAssocID="{74F72A65-E66C-4976-8684-B78F7EAB5022}" presName="ParentBackground5" presStyleCnt="0"/>
      <dgm:spPr/>
    </dgm:pt>
    <dgm:pt modelId="{5CA43E73-78C8-4718-8B6B-4B8EB74D8171}" type="pres">
      <dgm:prSet presAssocID="{74F72A65-E66C-4976-8684-B78F7EAB5022}" presName="ParentBackground" presStyleLbl="fgAcc1" presStyleIdx="2" presStyleCnt="7"/>
      <dgm:spPr/>
    </dgm:pt>
    <dgm:pt modelId="{B78921F5-6652-45AD-B5C7-98DF2C0D0774}" type="pres">
      <dgm:prSet presAssocID="{74F72A65-E66C-4976-8684-B78F7EAB5022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6E43CE33-888C-4562-B43E-8B800F179887}" type="pres">
      <dgm:prSet presAssocID="{34D17141-766F-4CA3-AFF0-C80220486AB0}" presName="Accent4" presStyleCnt="0"/>
      <dgm:spPr/>
    </dgm:pt>
    <dgm:pt modelId="{EFAE9DA6-E86D-47E4-9A77-CD92E1505BC2}" type="pres">
      <dgm:prSet presAssocID="{34D17141-766F-4CA3-AFF0-C80220486AB0}" presName="Accent" presStyleLbl="node1" presStyleIdx="3" presStyleCnt="7"/>
      <dgm:spPr>
        <a:xfrm rot="2700000">
          <a:off x="5455174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980D4647-861A-4B7E-9127-8BAB780BEE43}" type="pres">
      <dgm:prSet presAssocID="{34D17141-766F-4CA3-AFF0-C80220486AB0}" presName="ParentBackground4" presStyleCnt="0"/>
      <dgm:spPr/>
    </dgm:pt>
    <dgm:pt modelId="{6D60BE5A-7FE9-4479-940D-2283405CFB9B}" type="pres">
      <dgm:prSet presAssocID="{34D17141-766F-4CA3-AFF0-C80220486AB0}" presName="ParentBackground" presStyleLbl="fgAcc1" presStyleIdx="3" presStyleCnt="7"/>
      <dgm:spPr/>
    </dgm:pt>
    <dgm:pt modelId="{E0C07FE0-74EF-426C-91BF-F432651EEFB3}" type="pres">
      <dgm:prSet presAssocID="{34D17141-766F-4CA3-AFF0-C80220486AB0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681D1A6A-82AB-4D4A-B566-DD8BAB6383A4}" type="pres">
      <dgm:prSet presAssocID="{25F6F8BC-64FD-4019-AA85-47F911109DF7}" presName="Accent3" presStyleCnt="0"/>
      <dgm:spPr/>
    </dgm:pt>
    <dgm:pt modelId="{78FF7754-A6C6-44CB-9F7B-5A3BA40D0E99}" type="pres">
      <dgm:prSet presAssocID="{25F6F8BC-64FD-4019-AA85-47F911109DF7}" presName="Accent" presStyleLbl="node1" presStyleIdx="4" presStyleCnt="7"/>
      <dgm:spPr>
        <a:xfrm rot="2700000">
          <a:off x="3783587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40AB6912-5DE2-4BA1-81B4-829AA8649624}" type="pres">
      <dgm:prSet presAssocID="{25F6F8BC-64FD-4019-AA85-47F911109DF7}" presName="ParentBackground3" presStyleCnt="0"/>
      <dgm:spPr/>
    </dgm:pt>
    <dgm:pt modelId="{1FF19E18-A96A-46EE-9074-DF0D0FB854B1}" type="pres">
      <dgm:prSet presAssocID="{25F6F8BC-64FD-4019-AA85-47F911109DF7}" presName="ParentBackground" presStyleLbl="fgAcc1" presStyleIdx="4" presStyleCnt="7"/>
      <dgm:spPr/>
    </dgm:pt>
    <dgm:pt modelId="{71FE0826-E861-4CF4-8935-0C5555DF138B}" type="pres">
      <dgm:prSet presAssocID="{25F6F8BC-64FD-4019-AA85-47F911109DF7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72D640D7-203C-44FA-BAF3-EBB6EC80DCCE}" type="pres">
      <dgm:prSet presAssocID="{8E51C172-8CFC-4086-9E77-71DDBA06EE31}" presName="Accent2" presStyleCnt="0"/>
      <dgm:spPr/>
    </dgm:pt>
    <dgm:pt modelId="{F1074E12-398B-47D2-AFEC-70281EAF519F}" type="pres">
      <dgm:prSet presAssocID="{8E51C172-8CFC-4086-9E77-71DDBA06EE31}" presName="Accent" presStyleLbl="node1" presStyleIdx="5" presStyleCnt="7"/>
      <dgm:spPr>
        <a:solidFill>
          <a:srgbClr val="99D9F0"/>
        </a:solidFill>
      </dgm:spPr>
    </dgm:pt>
    <dgm:pt modelId="{D8A9905C-2B1B-4E73-9088-C976EC5F95E6}" type="pres">
      <dgm:prSet presAssocID="{8E51C172-8CFC-4086-9E77-71DDBA06EE31}" presName="ParentBackground2" presStyleCnt="0"/>
      <dgm:spPr/>
    </dgm:pt>
    <dgm:pt modelId="{31E71515-17D7-46DF-90DB-E71EABB45A6B}" type="pres">
      <dgm:prSet presAssocID="{8E51C172-8CFC-4086-9E77-71DDBA06EE31}" presName="ParentBackground" presStyleLbl="fgAcc1" presStyleIdx="5" presStyleCnt="7"/>
      <dgm:spPr/>
    </dgm:pt>
    <dgm:pt modelId="{0A1133B0-3192-4C66-A47D-F6271BAF6966}" type="pres">
      <dgm:prSet presAssocID="{8E51C172-8CFC-4086-9E77-71DDBA06EE31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74945B99-FF28-4550-B01B-19581942F384}" type="pres">
      <dgm:prSet presAssocID="{DC9AB34A-2887-47FF-A15A-94F4073BF34D}" presName="Accent1" presStyleCnt="0"/>
      <dgm:spPr/>
    </dgm:pt>
    <dgm:pt modelId="{2F201841-267D-4B56-8A18-EB3DBB5A660A}" type="pres">
      <dgm:prSet presAssocID="{DC9AB34A-2887-47FF-A15A-94F4073BF34D}" presName="Accent" presStyleLbl="node1" presStyleIdx="6" presStyleCnt="7"/>
      <dgm:spPr>
        <a:xfrm rot="2700000">
          <a:off x="441609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00BC8AFE-4E1A-4F94-BA05-47527F33AC30}" type="pres">
      <dgm:prSet presAssocID="{DC9AB34A-2887-47FF-A15A-94F4073BF34D}" presName="ParentBackground1" presStyleCnt="0"/>
      <dgm:spPr/>
    </dgm:pt>
    <dgm:pt modelId="{5C7B49B9-1F9B-4AD0-8852-5E1AA314B6DD}" type="pres">
      <dgm:prSet presAssocID="{DC9AB34A-2887-47FF-A15A-94F4073BF34D}" presName="ParentBackground" presStyleLbl="fgAcc1" presStyleIdx="6" presStyleCnt="7"/>
      <dgm:spPr/>
    </dgm:pt>
    <dgm:pt modelId="{6BA6868B-D4D6-469C-A658-8B3E3856AE58}" type="pres">
      <dgm:prSet presAssocID="{DC9AB34A-2887-47FF-A15A-94F4073BF34D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9C8A210A-86EB-4A8C-8885-7BC7DEB270A1}" srcId="{B53596A6-2861-4C6D-9509-7D98E8616612}" destId="{4E218EAF-E973-4A14-A6B0-BFAA2EDF0219}" srcOrd="6" destOrd="0" parTransId="{B422F7EA-0272-45B9-A574-06ABC06DF9CD}" sibTransId="{DD0F872D-3E21-4B1C-B62E-D77E2C16453D}"/>
    <dgm:cxn modelId="{1FFE760D-3BCB-48E3-8F0C-C2ED23DEADF8}" type="presOf" srcId="{DC9AB34A-2887-47FF-A15A-94F4073BF34D}" destId="{5C7B49B9-1F9B-4AD0-8852-5E1AA314B6DD}" srcOrd="0" destOrd="0" presId="urn:microsoft.com/office/officeart/2011/layout/CircleProcess"/>
    <dgm:cxn modelId="{C2A0101A-D4E0-4609-A656-CEEF4B2B49DD}" type="presOf" srcId="{4E218EAF-E973-4A14-A6B0-BFAA2EDF0219}" destId="{2A112D47-8241-408B-85E6-8574B3B30BEE}" srcOrd="1" destOrd="0" presId="urn:microsoft.com/office/officeart/2011/layout/CircleProcess"/>
    <dgm:cxn modelId="{62043D1A-F5F5-4EAC-B3AA-16245D463B9A}" type="presOf" srcId="{37A5220F-B1CF-45A2-AC79-9DC1B3601EC0}" destId="{71512736-1553-4767-A4A6-D5C98FEF989F}" srcOrd="0" destOrd="0" presId="urn:microsoft.com/office/officeart/2011/layout/CircleProcess"/>
    <dgm:cxn modelId="{FFFCD41A-4D1B-47C5-A841-A50C98564AD7}" srcId="{B53596A6-2861-4C6D-9509-7D98E8616612}" destId="{25F6F8BC-64FD-4019-AA85-47F911109DF7}" srcOrd="2" destOrd="0" parTransId="{1112BE44-6B21-4D29-9C57-D39E3386552F}" sibTransId="{0AD22B96-BB71-465F-B866-6BA4B3188996}"/>
    <dgm:cxn modelId="{2340CB24-BB14-48E9-97DC-2E1F8BEDA091}" srcId="{B53596A6-2861-4C6D-9509-7D98E8616612}" destId="{37A5220F-B1CF-45A2-AC79-9DC1B3601EC0}" srcOrd="5" destOrd="0" parTransId="{ECA48445-E52B-4079-9704-845A51AE97C3}" sibTransId="{0025A880-8AB5-474E-B471-8E446D94197E}"/>
    <dgm:cxn modelId="{512EAF27-75B8-4E0A-B158-413C3E6DFC65}" type="presOf" srcId="{B53596A6-2861-4C6D-9509-7D98E8616612}" destId="{76D98A60-2659-4092-9F0B-13D395212540}" srcOrd="0" destOrd="0" presId="urn:microsoft.com/office/officeart/2011/layout/CircleProcess"/>
    <dgm:cxn modelId="{5ACAC627-610A-4590-9229-D3AD4E9A0DFC}" type="presOf" srcId="{DC9AB34A-2887-47FF-A15A-94F4073BF34D}" destId="{6BA6868B-D4D6-469C-A658-8B3E3856AE58}" srcOrd="1" destOrd="0" presId="urn:microsoft.com/office/officeart/2011/layout/CircleProcess"/>
    <dgm:cxn modelId="{FB5A292A-C498-4A8B-BD8B-78D658709945}" type="presOf" srcId="{4E218EAF-E973-4A14-A6B0-BFAA2EDF0219}" destId="{A91B8525-65C8-449A-B5C5-0055D9B1414F}" srcOrd="0" destOrd="0" presId="urn:microsoft.com/office/officeart/2011/layout/CircleProcess"/>
    <dgm:cxn modelId="{93ACC42A-3E26-41DC-8031-2C44F79C51FB}" type="presOf" srcId="{34D17141-766F-4CA3-AFF0-C80220486AB0}" destId="{6D60BE5A-7FE9-4479-940D-2283405CFB9B}" srcOrd="0" destOrd="0" presId="urn:microsoft.com/office/officeart/2011/layout/CircleProcess"/>
    <dgm:cxn modelId="{83F1B72E-5CCF-425E-ACB7-CD3BDEEE6EDC}" type="presOf" srcId="{37A5220F-B1CF-45A2-AC79-9DC1B3601EC0}" destId="{48FCF31D-1225-4B27-971F-8A61328B60C4}" srcOrd="1" destOrd="0" presId="urn:microsoft.com/office/officeart/2011/layout/CircleProcess"/>
    <dgm:cxn modelId="{EDBB665D-9786-49EC-BC20-8CED43E11954}" type="presOf" srcId="{25F6F8BC-64FD-4019-AA85-47F911109DF7}" destId="{71FE0826-E861-4CF4-8935-0C5555DF138B}" srcOrd="1" destOrd="0" presId="urn:microsoft.com/office/officeart/2011/layout/CircleProcess"/>
    <dgm:cxn modelId="{1EF65E4B-5B61-4C46-BE97-A8DBAED25C6D}" type="presOf" srcId="{8E51C172-8CFC-4086-9E77-71DDBA06EE31}" destId="{0A1133B0-3192-4C66-A47D-F6271BAF6966}" srcOrd="1" destOrd="0" presId="urn:microsoft.com/office/officeart/2011/layout/CircleProcess"/>
    <dgm:cxn modelId="{1AFE047C-0F23-426F-A5C5-2D198CC4916B}" type="presOf" srcId="{8E51C172-8CFC-4086-9E77-71DDBA06EE31}" destId="{31E71515-17D7-46DF-90DB-E71EABB45A6B}" srcOrd="0" destOrd="0" presId="urn:microsoft.com/office/officeart/2011/layout/CircleProcess"/>
    <dgm:cxn modelId="{068FE186-23A8-4DDC-85AE-9EEB1AB9120D}" type="presOf" srcId="{34D17141-766F-4CA3-AFF0-C80220486AB0}" destId="{E0C07FE0-74EF-426C-91BF-F432651EEFB3}" srcOrd="1" destOrd="0" presId="urn:microsoft.com/office/officeart/2011/layout/CircleProcess"/>
    <dgm:cxn modelId="{6ACEEAA1-5058-401D-A47F-1167B283A94F}" srcId="{B53596A6-2861-4C6D-9509-7D98E8616612}" destId="{DC9AB34A-2887-47FF-A15A-94F4073BF34D}" srcOrd="0" destOrd="0" parTransId="{3F7A1CA6-476D-436D-A8B7-1A1FB6B69AD3}" sibTransId="{F8E8E5F2-BDF4-4EC4-A5F5-F389F3CBEC5B}"/>
    <dgm:cxn modelId="{68B904AC-69B0-443C-B361-9EEA150ADC9C}" srcId="{B53596A6-2861-4C6D-9509-7D98E8616612}" destId="{34D17141-766F-4CA3-AFF0-C80220486AB0}" srcOrd="3" destOrd="0" parTransId="{6DE09348-2948-447C-A5BA-41851CA214FB}" sibTransId="{C2282B1B-168C-41AB-93D8-EE579928EE16}"/>
    <dgm:cxn modelId="{424691B7-F2AC-45BA-8631-F51C7FF1B85F}" type="presOf" srcId="{25F6F8BC-64FD-4019-AA85-47F911109DF7}" destId="{1FF19E18-A96A-46EE-9074-DF0D0FB854B1}" srcOrd="0" destOrd="0" presId="urn:microsoft.com/office/officeart/2011/layout/CircleProcess"/>
    <dgm:cxn modelId="{7F398CD2-3B04-4E03-A73F-8BB86D17FA34}" type="presOf" srcId="{74F72A65-E66C-4976-8684-B78F7EAB5022}" destId="{B78921F5-6652-45AD-B5C7-98DF2C0D0774}" srcOrd="1" destOrd="0" presId="urn:microsoft.com/office/officeart/2011/layout/CircleProcess"/>
    <dgm:cxn modelId="{2F4B01D8-6760-4830-B924-FE6F4C255986}" type="presOf" srcId="{74F72A65-E66C-4976-8684-B78F7EAB5022}" destId="{5CA43E73-78C8-4718-8B6B-4B8EB74D8171}" srcOrd="0" destOrd="0" presId="urn:microsoft.com/office/officeart/2011/layout/CircleProcess"/>
    <dgm:cxn modelId="{04D8DEEA-18A4-491F-BAB7-F2BE6436ECD3}" srcId="{B53596A6-2861-4C6D-9509-7D98E8616612}" destId="{8E51C172-8CFC-4086-9E77-71DDBA06EE31}" srcOrd="1" destOrd="0" parTransId="{2631A514-878A-4E0D-8C79-8937A6915E61}" sibTransId="{26BDD4AA-149C-4B6E-9653-011D05AEF76A}"/>
    <dgm:cxn modelId="{8C5E87FA-3A30-4E5D-B6C5-A825B9E3414B}" srcId="{B53596A6-2861-4C6D-9509-7D98E8616612}" destId="{74F72A65-E66C-4976-8684-B78F7EAB5022}" srcOrd="4" destOrd="0" parTransId="{52917E2A-5DB7-4A0F-99E7-0FF6AEE3CFBD}" sibTransId="{8E5C4A48-3854-457A-B87C-24FF777FB9A0}"/>
    <dgm:cxn modelId="{5DD5FEB2-F7B8-4E13-952C-3058362EC00F}" type="presParOf" srcId="{76D98A60-2659-4092-9F0B-13D395212540}" destId="{CBF43282-B293-4F25-BCC1-6EDECE3B66FB}" srcOrd="0" destOrd="0" presId="urn:microsoft.com/office/officeart/2011/layout/CircleProcess"/>
    <dgm:cxn modelId="{304DD08F-99B9-487B-B3D4-A25EF9DB75DF}" type="presParOf" srcId="{CBF43282-B293-4F25-BCC1-6EDECE3B66FB}" destId="{BD2550A5-E33A-400D-B696-2C705DA4B7A8}" srcOrd="0" destOrd="0" presId="urn:microsoft.com/office/officeart/2011/layout/CircleProcess"/>
    <dgm:cxn modelId="{D66E27BF-4D95-4A8D-B866-7B34326744DF}" type="presParOf" srcId="{76D98A60-2659-4092-9F0B-13D395212540}" destId="{47C87101-1589-4525-9DB5-138C4A8DF3CA}" srcOrd="1" destOrd="0" presId="urn:microsoft.com/office/officeart/2011/layout/CircleProcess"/>
    <dgm:cxn modelId="{B0F109A5-74CC-4048-B4C1-A70B904CBAFC}" type="presParOf" srcId="{47C87101-1589-4525-9DB5-138C4A8DF3CA}" destId="{A91B8525-65C8-449A-B5C5-0055D9B1414F}" srcOrd="0" destOrd="0" presId="urn:microsoft.com/office/officeart/2011/layout/CircleProcess"/>
    <dgm:cxn modelId="{1F71FC24-D1A5-43F0-98B8-EB0E0F370860}" type="presParOf" srcId="{76D98A60-2659-4092-9F0B-13D395212540}" destId="{2A112D47-8241-408B-85E6-8574B3B30BEE}" srcOrd="2" destOrd="0" presId="urn:microsoft.com/office/officeart/2011/layout/CircleProcess"/>
    <dgm:cxn modelId="{614AF07E-C4C3-46E0-A1E8-667C2C2C6ACB}" type="presParOf" srcId="{76D98A60-2659-4092-9F0B-13D395212540}" destId="{95D5A0A0-614D-43B1-AC7E-473D5BE2195B}" srcOrd="3" destOrd="0" presId="urn:microsoft.com/office/officeart/2011/layout/CircleProcess"/>
    <dgm:cxn modelId="{1634A1BC-86F3-4FAA-B075-0CD8B2B47B57}" type="presParOf" srcId="{95D5A0A0-614D-43B1-AC7E-473D5BE2195B}" destId="{0EEC497F-F48C-499E-A9C2-9DAC86D3165A}" srcOrd="0" destOrd="0" presId="urn:microsoft.com/office/officeart/2011/layout/CircleProcess"/>
    <dgm:cxn modelId="{B16F65CD-ADB3-488B-8F98-19A97B6C5BB9}" type="presParOf" srcId="{76D98A60-2659-4092-9F0B-13D395212540}" destId="{EE00B7B7-D2D6-40B5-B5CB-6B14D63C7127}" srcOrd="4" destOrd="0" presId="urn:microsoft.com/office/officeart/2011/layout/CircleProcess"/>
    <dgm:cxn modelId="{AEE4DC32-8D22-456E-A703-825600F47460}" type="presParOf" srcId="{EE00B7B7-D2D6-40B5-B5CB-6B14D63C7127}" destId="{71512736-1553-4767-A4A6-D5C98FEF989F}" srcOrd="0" destOrd="0" presId="urn:microsoft.com/office/officeart/2011/layout/CircleProcess"/>
    <dgm:cxn modelId="{509F232F-6EB0-4D8B-BF09-94E5AFCFD4BE}" type="presParOf" srcId="{76D98A60-2659-4092-9F0B-13D395212540}" destId="{48FCF31D-1225-4B27-971F-8A61328B60C4}" srcOrd="5" destOrd="0" presId="urn:microsoft.com/office/officeart/2011/layout/CircleProcess"/>
    <dgm:cxn modelId="{0D0F2EA2-3DCB-4792-88F8-C2278B7E88CC}" type="presParOf" srcId="{76D98A60-2659-4092-9F0B-13D395212540}" destId="{26F72AA8-D6A3-4930-9E0D-BC13B4AF365D}" srcOrd="6" destOrd="0" presId="urn:microsoft.com/office/officeart/2011/layout/CircleProcess"/>
    <dgm:cxn modelId="{220F7F54-914B-4679-9347-5ABEA84D19BE}" type="presParOf" srcId="{26F72AA8-D6A3-4930-9E0D-BC13B4AF365D}" destId="{EEDEE4C6-E24C-46FA-94E6-C76EAD762940}" srcOrd="0" destOrd="0" presId="urn:microsoft.com/office/officeart/2011/layout/CircleProcess"/>
    <dgm:cxn modelId="{9879BD8D-C944-45F4-BCB2-6D7316376E48}" type="presParOf" srcId="{76D98A60-2659-4092-9F0B-13D395212540}" destId="{D04CF5A0-EADC-4255-8B30-55515EBFCFAD}" srcOrd="7" destOrd="0" presId="urn:microsoft.com/office/officeart/2011/layout/CircleProcess"/>
    <dgm:cxn modelId="{4204A7E5-2A9B-4813-BD4D-6DE0A9E2A11B}" type="presParOf" srcId="{D04CF5A0-EADC-4255-8B30-55515EBFCFAD}" destId="{5CA43E73-78C8-4718-8B6B-4B8EB74D8171}" srcOrd="0" destOrd="0" presId="urn:microsoft.com/office/officeart/2011/layout/CircleProcess"/>
    <dgm:cxn modelId="{5CD2B6B5-85BF-459C-8BE4-16960D95E0CA}" type="presParOf" srcId="{76D98A60-2659-4092-9F0B-13D395212540}" destId="{B78921F5-6652-45AD-B5C7-98DF2C0D0774}" srcOrd="8" destOrd="0" presId="urn:microsoft.com/office/officeart/2011/layout/CircleProcess"/>
    <dgm:cxn modelId="{CD4E59B1-7376-4D97-BC4A-F3DC37D5E939}" type="presParOf" srcId="{76D98A60-2659-4092-9F0B-13D395212540}" destId="{6E43CE33-888C-4562-B43E-8B800F179887}" srcOrd="9" destOrd="0" presId="urn:microsoft.com/office/officeart/2011/layout/CircleProcess"/>
    <dgm:cxn modelId="{2BCA1594-3841-41EE-9658-F32219DB7EB9}" type="presParOf" srcId="{6E43CE33-888C-4562-B43E-8B800F179887}" destId="{EFAE9DA6-E86D-47E4-9A77-CD92E1505BC2}" srcOrd="0" destOrd="0" presId="urn:microsoft.com/office/officeart/2011/layout/CircleProcess"/>
    <dgm:cxn modelId="{ACE1F705-D4FB-445D-B38A-92DD706E0D77}" type="presParOf" srcId="{76D98A60-2659-4092-9F0B-13D395212540}" destId="{980D4647-861A-4B7E-9127-8BAB780BEE43}" srcOrd="10" destOrd="0" presId="urn:microsoft.com/office/officeart/2011/layout/CircleProcess"/>
    <dgm:cxn modelId="{42FB68C5-CD6B-4A4E-A8D0-D45AD95253EE}" type="presParOf" srcId="{980D4647-861A-4B7E-9127-8BAB780BEE43}" destId="{6D60BE5A-7FE9-4479-940D-2283405CFB9B}" srcOrd="0" destOrd="0" presId="urn:microsoft.com/office/officeart/2011/layout/CircleProcess"/>
    <dgm:cxn modelId="{2DDE78D6-BF06-4B72-94AF-598D5BE456C0}" type="presParOf" srcId="{76D98A60-2659-4092-9F0B-13D395212540}" destId="{E0C07FE0-74EF-426C-91BF-F432651EEFB3}" srcOrd="11" destOrd="0" presId="urn:microsoft.com/office/officeart/2011/layout/CircleProcess"/>
    <dgm:cxn modelId="{193D0049-22EB-49A7-A13F-1ED311190E40}" type="presParOf" srcId="{76D98A60-2659-4092-9F0B-13D395212540}" destId="{681D1A6A-82AB-4D4A-B566-DD8BAB6383A4}" srcOrd="12" destOrd="0" presId="urn:microsoft.com/office/officeart/2011/layout/CircleProcess"/>
    <dgm:cxn modelId="{A4F2988D-7063-42D0-A2F0-241615DDD4D3}" type="presParOf" srcId="{681D1A6A-82AB-4D4A-B566-DD8BAB6383A4}" destId="{78FF7754-A6C6-44CB-9F7B-5A3BA40D0E99}" srcOrd="0" destOrd="0" presId="urn:microsoft.com/office/officeart/2011/layout/CircleProcess"/>
    <dgm:cxn modelId="{E7FDCEA3-51FF-4D12-81B8-994C223E37A1}" type="presParOf" srcId="{76D98A60-2659-4092-9F0B-13D395212540}" destId="{40AB6912-5DE2-4BA1-81B4-829AA8649624}" srcOrd="13" destOrd="0" presId="urn:microsoft.com/office/officeart/2011/layout/CircleProcess"/>
    <dgm:cxn modelId="{76417E06-3CE1-4EFB-8BFA-AB6B0B6BD4B9}" type="presParOf" srcId="{40AB6912-5DE2-4BA1-81B4-829AA8649624}" destId="{1FF19E18-A96A-46EE-9074-DF0D0FB854B1}" srcOrd="0" destOrd="0" presId="urn:microsoft.com/office/officeart/2011/layout/CircleProcess"/>
    <dgm:cxn modelId="{CC8C15CE-25DE-4E71-BD52-59017D599FCA}" type="presParOf" srcId="{76D98A60-2659-4092-9F0B-13D395212540}" destId="{71FE0826-E861-4CF4-8935-0C5555DF138B}" srcOrd="14" destOrd="0" presId="urn:microsoft.com/office/officeart/2011/layout/CircleProcess"/>
    <dgm:cxn modelId="{87499B69-2FC3-4D09-9956-8A0967B0D0F7}" type="presParOf" srcId="{76D98A60-2659-4092-9F0B-13D395212540}" destId="{72D640D7-203C-44FA-BAF3-EBB6EC80DCCE}" srcOrd="15" destOrd="0" presId="urn:microsoft.com/office/officeart/2011/layout/CircleProcess"/>
    <dgm:cxn modelId="{633EFCAB-BB59-4208-A553-9C3EEECF0028}" type="presParOf" srcId="{72D640D7-203C-44FA-BAF3-EBB6EC80DCCE}" destId="{F1074E12-398B-47D2-AFEC-70281EAF519F}" srcOrd="0" destOrd="0" presId="urn:microsoft.com/office/officeart/2011/layout/CircleProcess"/>
    <dgm:cxn modelId="{2F79BF19-3737-4A86-9758-6756E47D6B26}" type="presParOf" srcId="{76D98A60-2659-4092-9F0B-13D395212540}" destId="{D8A9905C-2B1B-4E73-9088-C976EC5F95E6}" srcOrd="16" destOrd="0" presId="urn:microsoft.com/office/officeart/2011/layout/CircleProcess"/>
    <dgm:cxn modelId="{B2B5C44B-C343-4D9E-BA8C-510E86AE6535}" type="presParOf" srcId="{D8A9905C-2B1B-4E73-9088-C976EC5F95E6}" destId="{31E71515-17D7-46DF-90DB-E71EABB45A6B}" srcOrd="0" destOrd="0" presId="urn:microsoft.com/office/officeart/2011/layout/CircleProcess"/>
    <dgm:cxn modelId="{635D1676-7786-40D9-BF06-D7A863864E37}" type="presParOf" srcId="{76D98A60-2659-4092-9F0B-13D395212540}" destId="{0A1133B0-3192-4C66-A47D-F6271BAF6966}" srcOrd="17" destOrd="0" presId="urn:microsoft.com/office/officeart/2011/layout/CircleProcess"/>
    <dgm:cxn modelId="{12696A14-31C3-40BB-A1B4-F0807064F15E}" type="presParOf" srcId="{76D98A60-2659-4092-9F0B-13D395212540}" destId="{74945B99-FF28-4550-B01B-19581942F384}" srcOrd="18" destOrd="0" presId="urn:microsoft.com/office/officeart/2011/layout/CircleProcess"/>
    <dgm:cxn modelId="{36871234-4A58-49D4-98B2-1FB6A25E8B24}" type="presParOf" srcId="{74945B99-FF28-4550-B01B-19581942F384}" destId="{2F201841-267D-4B56-8A18-EB3DBB5A660A}" srcOrd="0" destOrd="0" presId="urn:microsoft.com/office/officeart/2011/layout/CircleProcess"/>
    <dgm:cxn modelId="{832095AA-671B-4740-99D8-18E4F1A3BE1A}" type="presParOf" srcId="{76D98A60-2659-4092-9F0B-13D395212540}" destId="{00BC8AFE-4E1A-4F94-BA05-47527F33AC30}" srcOrd="19" destOrd="0" presId="urn:microsoft.com/office/officeart/2011/layout/CircleProcess"/>
    <dgm:cxn modelId="{6BCEF6C2-FCA9-4FA8-8F38-284252F1C3A1}" type="presParOf" srcId="{00BC8AFE-4E1A-4F94-BA05-47527F33AC30}" destId="{5C7B49B9-1F9B-4AD0-8852-5E1AA314B6DD}" srcOrd="0" destOrd="0" presId="urn:microsoft.com/office/officeart/2011/layout/CircleProcess"/>
    <dgm:cxn modelId="{C739586B-B577-4079-B012-3F74E7C061A4}" type="presParOf" srcId="{76D98A60-2659-4092-9F0B-13D395212540}" destId="{6BA6868B-D4D6-469C-A658-8B3E3856AE58}" srcOrd="2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2AFEC40D-7579-43AE-AD77-BCC60838AC23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616809-0DDD-4738-861A-24F781932A04}">
      <dgm:prSet/>
      <dgm:spPr/>
      <dgm:t>
        <a:bodyPr/>
        <a:lstStyle/>
        <a:p>
          <a:r>
            <a:rPr lang="en-US" dirty="0"/>
            <a:t>Missing information in Sweden</a:t>
          </a:r>
        </a:p>
      </dgm:t>
    </dgm:pt>
    <dgm:pt modelId="{23E2F728-1A9E-4D34-98FE-6FE2B005EEF2}" type="parTrans" cxnId="{B34B1CCE-6CBF-48B0-8ACE-6AD682FF9C0F}">
      <dgm:prSet/>
      <dgm:spPr/>
      <dgm:t>
        <a:bodyPr/>
        <a:lstStyle/>
        <a:p>
          <a:endParaRPr lang="en-US"/>
        </a:p>
      </dgm:t>
    </dgm:pt>
    <dgm:pt modelId="{293C8DC7-3CB0-4C9F-9978-92C7575EB099}" type="sibTrans" cxnId="{B34B1CCE-6CBF-48B0-8ACE-6AD682FF9C0F}">
      <dgm:prSet/>
      <dgm:spPr/>
      <dgm:t>
        <a:bodyPr/>
        <a:lstStyle/>
        <a:p>
          <a:endParaRPr lang="en-US"/>
        </a:p>
      </dgm:t>
    </dgm:pt>
    <dgm:pt modelId="{D1D71278-E873-48F6-9903-5BB6B084A6AA}">
      <dgm:prSet/>
      <dgm:spPr/>
      <dgm:t>
        <a:bodyPr/>
        <a:lstStyle/>
        <a:p>
          <a:r>
            <a:rPr lang="en-US" dirty="0"/>
            <a:t>Add generation distribution per bidding zone</a:t>
          </a:r>
        </a:p>
      </dgm:t>
    </dgm:pt>
    <dgm:pt modelId="{47B0DFAC-A970-4E0E-A39D-4AF6FCCC2E4E}" type="parTrans" cxnId="{3B7EFF12-13A3-4A84-A9AF-B267488BA3FA}">
      <dgm:prSet/>
      <dgm:spPr/>
      <dgm:t>
        <a:bodyPr/>
        <a:lstStyle/>
        <a:p>
          <a:endParaRPr lang="en-US"/>
        </a:p>
      </dgm:t>
    </dgm:pt>
    <dgm:pt modelId="{AE862CD1-75D1-4BDF-862C-F2445AF9246A}" type="sibTrans" cxnId="{3B7EFF12-13A3-4A84-A9AF-B267488BA3FA}">
      <dgm:prSet/>
      <dgm:spPr/>
      <dgm:t>
        <a:bodyPr/>
        <a:lstStyle/>
        <a:p>
          <a:endParaRPr lang="en-US"/>
        </a:p>
      </dgm:t>
    </dgm:pt>
    <dgm:pt modelId="{014332EB-A0F6-494D-AE88-DED82BACDBEF}">
      <dgm:prSet/>
      <dgm:spPr/>
      <dgm:t>
        <a:bodyPr/>
        <a:lstStyle/>
        <a:p>
          <a:r>
            <a:rPr lang="en-US" dirty="0"/>
            <a:t>Validation</a:t>
          </a:r>
        </a:p>
      </dgm:t>
    </dgm:pt>
    <dgm:pt modelId="{EF29E331-895D-45DE-B3FC-30686A61C3D5}" type="parTrans" cxnId="{00894D61-9EA6-4767-8179-34DFDB898C63}">
      <dgm:prSet/>
      <dgm:spPr/>
      <dgm:t>
        <a:bodyPr/>
        <a:lstStyle/>
        <a:p>
          <a:endParaRPr lang="en-US"/>
        </a:p>
      </dgm:t>
    </dgm:pt>
    <dgm:pt modelId="{F81C3DFB-4149-42DF-B349-88EF76CB1F46}" type="sibTrans" cxnId="{00894D61-9EA6-4767-8179-34DFDB898C63}">
      <dgm:prSet/>
      <dgm:spPr/>
      <dgm:t>
        <a:bodyPr/>
        <a:lstStyle/>
        <a:p>
          <a:endParaRPr lang="en-US"/>
        </a:p>
      </dgm:t>
    </dgm:pt>
    <dgm:pt modelId="{88D0FE54-FB6B-47F3-9163-98DB06C7D407}">
      <dgm:prSet/>
      <dgm:spPr/>
      <dgm:t>
        <a:bodyPr/>
        <a:lstStyle/>
        <a:p>
          <a:r>
            <a:rPr lang="en-US" dirty="0"/>
            <a:t>Find additional validation data</a:t>
          </a:r>
        </a:p>
      </dgm:t>
    </dgm:pt>
    <dgm:pt modelId="{2AAF23F0-2F8E-4292-9C7B-7B89D9DF42AA}" type="parTrans" cxnId="{FBC48C19-0943-4857-A0B3-F9C8F2BBA2AD}">
      <dgm:prSet/>
      <dgm:spPr/>
      <dgm:t>
        <a:bodyPr/>
        <a:lstStyle/>
        <a:p>
          <a:endParaRPr lang="en-US"/>
        </a:p>
      </dgm:t>
    </dgm:pt>
    <dgm:pt modelId="{0C55316D-DCBA-4D01-8521-C9A67046BA00}" type="sibTrans" cxnId="{FBC48C19-0943-4857-A0B3-F9C8F2BBA2AD}">
      <dgm:prSet/>
      <dgm:spPr/>
      <dgm:t>
        <a:bodyPr/>
        <a:lstStyle/>
        <a:p>
          <a:endParaRPr lang="en-US"/>
        </a:p>
      </dgm:t>
    </dgm:pt>
    <dgm:pt modelId="{B9B3E661-2A98-4DDD-86BD-E5373B16EB5B}">
      <dgm:prSet/>
      <dgm:spPr/>
      <dgm:t>
        <a:bodyPr/>
        <a:lstStyle/>
        <a:p>
          <a:r>
            <a:rPr lang="en-US" dirty="0"/>
            <a:t>Extend to mainland Europe</a:t>
          </a:r>
        </a:p>
      </dgm:t>
    </dgm:pt>
    <dgm:pt modelId="{DBBF5F42-33F9-4BCA-8D45-8869B2A9C264}" type="parTrans" cxnId="{744B045E-6A8B-4F05-B663-38C39462641D}">
      <dgm:prSet/>
      <dgm:spPr/>
      <dgm:t>
        <a:bodyPr/>
        <a:lstStyle/>
        <a:p>
          <a:endParaRPr lang="en-US"/>
        </a:p>
      </dgm:t>
    </dgm:pt>
    <dgm:pt modelId="{ED911709-F665-46A8-9F8A-2A6432010F9F}" type="sibTrans" cxnId="{744B045E-6A8B-4F05-B663-38C39462641D}">
      <dgm:prSet/>
      <dgm:spPr/>
      <dgm:t>
        <a:bodyPr/>
        <a:lstStyle/>
        <a:p>
          <a:endParaRPr lang="en-US"/>
        </a:p>
      </dgm:t>
    </dgm:pt>
    <dgm:pt modelId="{0ACEB8B9-6EA0-4E0F-9F4D-26A6153EC229}">
      <dgm:prSet/>
      <dgm:spPr/>
      <dgm:t>
        <a:bodyPr/>
        <a:lstStyle/>
        <a:p>
          <a:r>
            <a:rPr lang="en-US" dirty="0"/>
            <a:t>Easy with project setup</a:t>
          </a:r>
        </a:p>
      </dgm:t>
    </dgm:pt>
    <dgm:pt modelId="{17073251-051F-4321-B065-689F6738E0F4}" type="parTrans" cxnId="{7C7E6FFA-B55E-46FC-A1F1-8A16A11EEF7B}">
      <dgm:prSet/>
      <dgm:spPr/>
      <dgm:t>
        <a:bodyPr/>
        <a:lstStyle/>
        <a:p>
          <a:endParaRPr lang="en-US"/>
        </a:p>
      </dgm:t>
    </dgm:pt>
    <dgm:pt modelId="{A82903E5-1960-403E-92F6-AF081DA9EF72}" type="sibTrans" cxnId="{7C7E6FFA-B55E-46FC-A1F1-8A16A11EEF7B}">
      <dgm:prSet/>
      <dgm:spPr/>
      <dgm:t>
        <a:bodyPr/>
        <a:lstStyle/>
        <a:p>
          <a:endParaRPr lang="en-US"/>
        </a:p>
      </dgm:t>
    </dgm:pt>
    <dgm:pt modelId="{673D9C59-175F-49BF-AD8F-F44126A2E9AD}" type="pres">
      <dgm:prSet presAssocID="{2AFEC40D-7579-43AE-AD77-BCC60838AC23}" presName="linearFlow" presStyleCnt="0">
        <dgm:presLayoutVars>
          <dgm:dir/>
          <dgm:resizeHandles val="exact"/>
        </dgm:presLayoutVars>
      </dgm:prSet>
      <dgm:spPr/>
    </dgm:pt>
    <dgm:pt modelId="{CFE775BF-B414-45EB-9AD6-60C3F51FE5F2}" type="pres">
      <dgm:prSet presAssocID="{CA616809-0DDD-4738-861A-24F781932A04}" presName="composite" presStyleCnt="0"/>
      <dgm:spPr/>
    </dgm:pt>
    <dgm:pt modelId="{ED506962-A843-4EB8-B2D6-3CF6E8B02B19}" type="pres">
      <dgm:prSet presAssocID="{CA616809-0DDD-4738-861A-24F781932A04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 with solid fill"/>
        </a:ext>
      </dgm:extLst>
    </dgm:pt>
    <dgm:pt modelId="{D34DFAEE-FC42-4991-B38A-223BEB1EDF1E}" type="pres">
      <dgm:prSet presAssocID="{CA616809-0DDD-4738-861A-24F781932A04}" presName="txShp" presStyleLbl="node1" presStyleIdx="0" presStyleCnt="3">
        <dgm:presLayoutVars>
          <dgm:bulletEnabled val="1"/>
        </dgm:presLayoutVars>
      </dgm:prSet>
      <dgm:spPr/>
    </dgm:pt>
    <dgm:pt modelId="{C952C897-DF43-46E4-AF34-17C7D878625C}" type="pres">
      <dgm:prSet presAssocID="{293C8DC7-3CB0-4C9F-9978-92C7575EB099}" presName="spacing" presStyleCnt="0"/>
      <dgm:spPr/>
    </dgm:pt>
    <dgm:pt modelId="{1A863590-DE8B-46CF-96BC-FD270B9104C0}" type="pres">
      <dgm:prSet presAssocID="{014332EB-A0F6-494D-AE88-DED82BACDBEF}" presName="composite" presStyleCnt="0"/>
      <dgm:spPr/>
    </dgm:pt>
    <dgm:pt modelId="{AA1F495A-175E-4837-8535-2D3441277861}" type="pres">
      <dgm:prSet presAssocID="{014332EB-A0F6-494D-AE88-DED82BACDBEF}" presName="imgShp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storm with solid fill"/>
        </a:ext>
      </dgm:extLst>
    </dgm:pt>
    <dgm:pt modelId="{8E0D9997-7BD4-4F8F-8E24-5E8738311D18}" type="pres">
      <dgm:prSet presAssocID="{014332EB-A0F6-494D-AE88-DED82BACDBEF}" presName="txShp" presStyleLbl="node1" presStyleIdx="1" presStyleCnt="3">
        <dgm:presLayoutVars>
          <dgm:bulletEnabled val="1"/>
        </dgm:presLayoutVars>
      </dgm:prSet>
      <dgm:spPr/>
    </dgm:pt>
    <dgm:pt modelId="{9CB0C418-671D-40ED-819A-AA4F3F433445}" type="pres">
      <dgm:prSet presAssocID="{F81C3DFB-4149-42DF-B349-88EF76CB1F46}" presName="spacing" presStyleCnt="0"/>
      <dgm:spPr/>
    </dgm:pt>
    <dgm:pt modelId="{789A080D-CD34-4D11-9FFC-A65D800041E9}" type="pres">
      <dgm:prSet presAssocID="{B9B3E661-2A98-4DDD-86BD-E5373B16EB5B}" presName="composite" presStyleCnt="0"/>
      <dgm:spPr/>
    </dgm:pt>
    <dgm:pt modelId="{A250C307-5BE4-4649-80D8-964E3F1E59A2}" type="pres">
      <dgm:prSet presAssocID="{B9B3E661-2A98-4DDD-86BD-E5373B16EB5B}" presName="imgShp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urope with solid fill"/>
        </a:ext>
      </dgm:extLst>
    </dgm:pt>
    <dgm:pt modelId="{376538A7-2258-4238-8DC2-B04BE631145B}" type="pres">
      <dgm:prSet presAssocID="{B9B3E661-2A98-4DDD-86BD-E5373B16EB5B}" presName="txShp" presStyleLbl="node1" presStyleIdx="2" presStyleCnt="3">
        <dgm:presLayoutVars>
          <dgm:bulletEnabled val="1"/>
        </dgm:presLayoutVars>
      </dgm:prSet>
      <dgm:spPr/>
    </dgm:pt>
  </dgm:ptLst>
  <dgm:cxnLst>
    <dgm:cxn modelId="{3B7EFF12-13A3-4A84-A9AF-B267488BA3FA}" srcId="{CA616809-0DDD-4738-861A-24F781932A04}" destId="{D1D71278-E873-48F6-9903-5BB6B084A6AA}" srcOrd="0" destOrd="0" parTransId="{47B0DFAC-A970-4E0E-A39D-4AF6FCCC2E4E}" sibTransId="{AE862CD1-75D1-4BDF-862C-F2445AF9246A}"/>
    <dgm:cxn modelId="{FBC48C19-0943-4857-A0B3-F9C8F2BBA2AD}" srcId="{014332EB-A0F6-494D-AE88-DED82BACDBEF}" destId="{88D0FE54-FB6B-47F3-9163-98DB06C7D407}" srcOrd="0" destOrd="0" parTransId="{2AAF23F0-2F8E-4292-9C7B-7B89D9DF42AA}" sibTransId="{0C55316D-DCBA-4D01-8521-C9A67046BA00}"/>
    <dgm:cxn modelId="{5E84F52C-5854-401C-8F51-B86BAAB88FB0}" type="presOf" srcId="{CA616809-0DDD-4738-861A-24F781932A04}" destId="{D34DFAEE-FC42-4991-B38A-223BEB1EDF1E}" srcOrd="0" destOrd="0" presId="urn:microsoft.com/office/officeart/2005/8/layout/vList3"/>
    <dgm:cxn modelId="{744B045E-6A8B-4F05-B663-38C39462641D}" srcId="{2AFEC40D-7579-43AE-AD77-BCC60838AC23}" destId="{B9B3E661-2A98-4DDD-86BD-E5373B16EB5B}" srcOrd="2" destOrd="0" parTransId="{DBBF5F42-33F9-4BCA-8D45-8869B2A9C264}" sibTransId="{ED911709-F665-46A8-9F8A-2A6432010F9F}"/>
    <dgm:cxn modelId="{00894D61-9EA6-4767-8179-34DFDB898C63}" srcId="{2AFEC40D-7579-43AE-AD77-BCC60838AC23}" destId="{014332EB-A0F6-494D-AE88-DED82BACDBEF}" srcOrd="1" destOrd="0" parTransId="{EF29E331-895D-45DE-B3FC-30686A61C3D5}" sibTransId="{F81C3DFB-4149-42DF-B349-88EF76CB1F46}"/>
    <dgm:cxn modelId="{8D75B762-A4C2-4C3A-9C7D-E6337353D34B}" type="presOf" srcId="{0ACEB8B9-6EA0-4E0F-9F4D-26A6153EC229}" destId="{376538A7-2258-4238-8DC2-B04BE631145B}" srcOrd="0" destOrd="1" presId="urn:microsoft.com/office/officeart/2005/8/layout/vList3"/>
    <dgm:cxn modelId="{F99F0967-892E-4B5A-A4A0-02437ED02A18}" type="presOf" srcId="{88D0FE54-FB6B-47F3-9163-98DB06C7D407}" destId="{8E0D9997-7BD4-4F8F-8E24-5E8738311D18}" srcOrd="0" destOrd="1" presId="urn:microsoft.com/office/officeart/2005/8/layout/vList3"/>
    <dgm:cxn modelId="{BBECF074-8DAC-43E4-B292-D3A3EDD1CC94}" type="presOf" srcId="{D1D71278-E873-48F6-9903-5BB6B084A6AA}" destId="{D34DFAEE-FC42-4991-B38A-223BEB1EDF1E}" srcOrd="0" destOrd="1" presId="urn:microsoft.com/office/officeart/2005/8/layout/vList3"/>
    <dgm:cxn modelId="{9DB60E97-1E43-401C-86E1-8311EDD38820}" type="presOf" srcId="{014332EB-A0F6-494D-AE88-DED82BACDBEF}" destId="{8E0D9997-7BD4-4F8F-8E24-5E8738311D18}" srcOrd="0" destOrd="0" presId="urn:microsoft.com/office/officeart/2005/8/layout/vList3"/>
    <dgm:cxn modelId="{B34B1CCE-6CBF-48B0-8ACE-6AD682FF9C0F}" srcId="{2AFEC40D-7579-43AE-AD77-BCC60838AC23}" destId="{CA616809-0DDD-4738-861A-24F781932A04}" srcOrd="0" destOrd="0" parTransId="{23E2F728-1A9E-4D34-98FE-6FE2B005EEF2}" sibTransId="{293C8DC7-3CB0-4C9F-9978-92C7575EB099}"/>
    <dgm:cxn modelId="{5A302ADD-B49D-420F-8273-F9552CFB1EB9}" type="presOf" srcId="{2AFEC40D-7579-43AE-AD77-BCC60838AC23}" destId="{673D9C59-175F-49BF-AD8F-F44126A2E9AD}" srcOrd="0" destOrd="0" presId="urn:microsoft.com/office/officeart/2005/8/layout/vList3"/>
    <dgm:cxn modelId="{B4B211F0-AB5D-48DA-9CE3-7C72248241A1}" type="presOf" srcId="{B9B3E661-2A98-4DDD-86BD-E5373B16EB5B}" destId="{376538A7-2258-4238-8DC2-B04BE631145B}" srcOrd="0" destOrd="0" presId="urn:microsoft.com/office/officeart/2005/8/layout/vList3"/>
    <dgm:cxn modelId="{7C7E6FFA-B55E-46FC-A1F1-8A16A11EEF7B}" srcId="{B9B3E661-2A98-4DDD-86BD-E5373B16EB5B}" destId="{0ACEB8B9-6EA0-4E0F-9F4D-26A6153EC229}" srcOrd="0" destOrd="0" parTransId="{17073251-051F-4321-B065-689F6738E0F4}" sibTransId="{A82903E5-1960-403E-92F6-AF081DA9EF72}"/>
    <dgm:cxn modelId="{769A96DE-8D1B-438E-AB71-1761DC7C2EC8}" type="presParOf" srcId="{673D9C59-175F-49BF-AD8F-F44126A2E9AD}" destId="{CFE775BF-B414-45EB-9AD6-60C3F51FE5F2}" srcOrd="0" destOrd="0" presId="urn:microsoft.com/office/officeart/2005/8/layout/vList3"/>
    <dgm:cxn modelId="{BDF91F0D-B538-49F9-A575-F7432CD63667}" type="presParOf" srcId="{CFE775BF-B414-45EB-9AD6-60C3F51FE5F2}" destId="{ED506962-A843-4EB8-B2D6-3CF6E8B02B19}" srcOrd="0" destOrd="0" presId="urn:microsoft.com/office/officeart/2005/8/layout/vList3"/>
    <dgm:cxn modelId="{93923024-2AB5-476B-B6CE-BA09DC7B9BFE}" type="presParOf" srcId="{CFE775BF-B414-45EB-9AD6-60C3F51FE5F2}" destId="{D34DFAEE-FC42-4991-B38A-223BEB1EDF1E}" srcOrd="1" destOrd="0" presId="urn:microsoft.com/office/officeart/2005/8/layout/vList3"/>
    <dgm:cxn modelId="{05B43BAA-0D8A-4A35-A662-8CB198AFC7DE}" type="presParOf" srcId="{673D9C59-175F-49BF-AD8F-F44126A2E9AD}" destId="{C952C897-DF43-46E4-AF34-17C7D878625C}" srcOrd="1" destOrd="0" presId="urn:microsoft.com/office/officeart/2005/8/layout/vList3"/>
    <dgm:cxn modelId="{26F632E9-F3AA-495A-B0A8-B7022D47F30B}" type="presParOf" srcId="{673D9C59-175F-49BF-AD8F-F44126A2E9AD}" destId="{1A863590-DE8B-46CF-96BC-FD270B9104C0}" srcOrd="2" destOrd="0" presId="urn:microsoft.com/office/officeart/2005/8/layout/vList3"/>
    <dgm:cxn modelId="{22A5DAEA-C347-4600-9CBB-1A9FE3444214}" type="presParOf" srcId="{1A863590-DE8B-46CF-96BC-FD270B9104C0}" destId="{AA1F495A-175E-4837-8535-2D3441277861}" srcOrd="0" destOrd="0" presId="urn:microsoft.com/office/officeart/2005/8/layout/vList3"/>
    <dgm:cxn modelId="{E52ED259-AC99-4395-AC0D-7ADFB76D2E4C}" type="presParOf" srcId="{1A863590-DE8B-46CF-96BC-FD270B9104C0}" destId="{8E0D9997-7BD4-4F8F-8E24-5E8738311D18}" srcOrd="1" destOrd="0" presId="urn:microsoft.com/office/officeart/2005/8/layout/vList3"/>
    <dgm:cxn modelId="{C10104AE-B043-4C37-A033-439B926E2118}" type="presParOf" srcId="{673D9C59-175F-49BF-AD8F-F44126A2E9AD}" destId="{9CB0C418-671D-40ED-819A-AA4F3F433445}" srcOrd="3" destOrd="0" presId="urn:microsoft.com/office/officeart/2005/8/layout/vList3"/>
    <dgm:cxn modelId="{18A32AD8-20A0-45AF-BD9C-8E8EB228CE79}" type="presParOf" srcId="{673D9C59-175F-49BF-AD8F-F44126A2E9AD}" destId="{789A080D-CD34-4D11-9FFC-A65D800041E9}" srcOrd="4" destOrd="0" presId="urn:microsoft.com/office/officeart/2005/8/layout/vList3"/>
    <dgm:cxn modelId="{591033E0-D033-48B6-8F41-FA97C918468B}" type="presParOf" srcId="{789A080D-CD34-4D11-9FFC-A65D800041E9}" destId="{A250C307-5BE4-4649-80D8-964E3F1E59A2}" srcOrd="0" destOrd="0" presId="urn:microsoft.com/office/officeart/2005/8/layout/vList3"/>
    <dgm:cxn modelId="{EA423C8F-9611-418E-ADB4-CBA561D60771}" type="presParOf" srcId="{789A080D-CD34-4D11-9FFC-A65D800041E9}" destId="{376538A7-2258-4238-8DC2-B04BE631145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66ED8F0-D03E-46F3-96DF-D2416E2EAB39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09BB64-B27F-4477-A867-5E69C227E95C}">
      <dgm:prSet/>
      <dgm:spPr/>
      <dgm:t>
        <a:bodyPr/>
        <a:lstStyle/>
        <a:p>
          <a:r>
            <a:rPr lang="en-NL" b="0" i="0" baseline="0" dirty="0"/>
            <a:t>Reproducible</a:t>
          </a:r>
          <a:endParaRPr lang="en-US" dirty="0"/>
        </a:p>
      </dgm:t>
    </dgm:pt>
    <dgm:pt modelId="{79C30CDA-B790-438E-9FB1-07FD38D1F760}" type="parTrans" cxnId="{9FAF2DDE-0AA9-4884-B1AF-86873D5E0A11}">
      <dgm:prSet/>
      <dgm:spPr/>
      <dgm:t>
        <a:bodyPr/>
        <a:lstStyle/>
        <a:p>
          <a:endParaRPr lang="en-US"/>
        </a:p>
      </dgm:t>
    </dgm:pt>
    <dgm:pt modelId="{0F208B22-F8D0-4DC8-B476-695D5088692D}" type="sibTrans" cxnId="{9FAF2DDE-0AA9-4884-B1AF-86873D5E0A11}">
      <dgm:prSet/>
      <dgm:spPr/>
      <dgm:t>
        <a:bodyPr/>
        <a:lstStyle/>
        <a:p>
          <a:endParaRPr lang="en-US"/>
        </a:p>
      </dgm:t>
    </dgm:pt>
    <dgm:pt modelId="{3D50D2AD-62EF-445F-A314-506C8FEF77F2}">
      <dgm:prSet/>
      <dgm:spPr/>
      <dgm:t>
        <a:bodyPr/>
        <a:lstStyle/>
        <a:p>
          <a:r>
            <a:rPr lang="en-US" b="0" i="0" baseline="0" dirty="0"/>
            <a:t>Updatable</a:t>
          </a:r>
          <a:endParaRPr lang="en-US" dirty="0"/>
        </a:p>
      </dgm:t>
    </dgm:pt>
    <dgm:pt modelId="{AAD859B2-54F3-4A2A-8AB2-859065FDD0F7}" type="parTrans" cxnId="{089DAA32-99F0-4906-8593-6B9756764E31}">
      <dgm:prSet/>
      <dgm:spPr/>
      <dgm:t>
        <a:bodyPr/>
        <a:lstStyle/>
        <a:p>
          <a:endParaRPr lang="en-US"/>
        </a:p>
      </dgm:t>
    </dgm:pt>
    <dgm:pt modelId="{503F11DA-5664-4BAC-A1D7-63543E6379CC}" type="sibTrans" cxnId="{089DAA32-99F0-4906-8593-6B9756764E31}">
      <dgm:prSet/>
      <dgm:spPr/>
      <dgm:t>
        <a:bodyPr/>
        <a:lstStyle/>
        <a:p>
          <a:endParaRPr lang="en-US"/>
        </a:p>
      </dgm:t>
    </dgm:pt>
    <dgm:pt modelId="{2DCE67AD-42AE-4991-A663-FB734E90C762}">
      <dgm:prSet/>
      <dgm:spPr/>
      <dgm:t>
        <a:bodyPr/>
        <a:lstStyle/>
        <a:p>
          <a:r>
            <a:rPr lang="en-US" b="0" i="0" baseline="0"/>
            <a:t>Reliable</a:t>
          </a:r>
          <a:endParaRPr lang="en-US"/>
        </a:p>
      </dgm:t>
    </dgm:pt>
    <dgm:pt modelId="{B448EFAE-372A-4167-9284-1CB1CDEB3BE0}" type="parTrans" cxnId="{E85129B2-9B09-47D8-AB69-56082C963FFD}">
      <dgm:prSet/>
      <dgm:spPr/>
      <dgm:t>
        <a:bodyPr/>
        <a:lstStyle/>
        <a:p>
          <a:endParaRPr lang="en-US"/>
        </a:p>
      </dgm:t>
    </dgm:pt>
    <dgm:pt modelId="{AC1EAD9D-A2AC-4371-8D1F-CD2E6679CA51}" type="sibTrans" cxnId="{E85129B2-9B09-47D8-AB69-56082C963FFD}">
      <dgm:prSet/>
      <dgm:spPr/>
      <dgm:t>
        <a:bodyPr/>
        <a:lstStyle/>
        <a:p>
          <a:endParaRPr lang="en-US"/>
        </a:p>
      </dgm:t>
    </dgm:pt>
    <dgm:pt modelId="{3FE17939-B47C-45F6-8C72-1B51EB3C7BF8}">
      <dgm:prSet/>
      <dgm:spPr/>
      <dgm:t>
        <a:bodyPr/>
        <a:lstStyle/>
        <a:p>
          <a:r>
            <a:rPr lang="en-US" b="0" i="0" baseline="0"/>
            <a:t>Extendable</a:t>
          </a:r>
          <a:endParaRPr lang="en-US"/>
        </a:p>
      </dgm:t>
    </dgm:pt>
    <dgm:pt modelId="{A6580F2B-663C-4593-A5BA-9F54BD147A06}" type="parTrans" cxnId="{AFEFC205-96D9-4E4F-942C-208D6A2F497F}">
      <dgm:prSet/>
      <dgm:spPr/>
      <dgm:t>
        <a:bodyPr/>
        <a:lstStyle/>
        <a:p>
          <a:endParaRPr lang="en-US"/>
        </a:p>
      </dgm:t>
    </dgm:pt>
    <dgm:pt modelId="{6A80FF2E-1A86-4D36-AF24-7EB60C63260F}" type="sibTrans" cxnId="{AFEFC205-96D9-4E4F-942C-208D6A2F497F}">
      <dgm:prSet/>
      <dgm:spPr/>
      <dgm:t>
        <a:bodyPr/>
        <a:lstStyle/>
        <a:p>
          <a:endParaRPr lang="en-US"/>
        </a:p>
      </dgm:t>
    </dgm:pt>
    <dgm:pt modelId="{7B2A429A-D6D6-4C13-9750-FFFF705B759A}" type="pres">
      <dgm:prSet presAssocID="{C66ED8F0-D03E-46F3-96DF-D2416E2EAB39}" presName="linearFlow" presStyleCnt="0">
        <dgm:presLayoutVars>
          <dgm:dir/>
          <dgm:resizeHandles val="exact"/>
        </dgm:presLayoutVars>
      </dgm:prSet>
      <dgm:spPr/>
    </dgm:pt>
    <dgm:pt modelId="{1E5D04E7-A035-46C3-880B-FD6D9B8D58A2}" type="pres">
      <dgm:prSet presAssocID="{7209BB64-B27F-4477-A867-5E69C227E95C}" presName="composite" presStyleCnt="0"/>
      <dgm:spPr/>
    </dgm:pt>
    <dgm:pt modelId="{441B3348-C195-4142-AD07-DE4ACB9FA3EC}" type="pres">
      <dgm:prSet presAssocID="{7209BB64-B27F-4477-A867-5E69C227E95C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cycle with solid fill"/>
        </a:ext>
      </dgm:extLst>
    </dgm:pt>
    <dgm:pt modelId="{16EBD239-15BE-4AAE-8650-2E5456F3064B}" type="pres">
      <dgm:prSet presAssocID="{7209BB64-B27F-4477-A867-5E69C227E95C}" presName="txShp" presStyleLbl="node1" presStyleIdx="0" presStyleCnt="4">
        <dgm:presLayoutVars>
          <dgm:bulletEnabled val="1"/>
        </dgm:presLayoutVars>
      </dgm:prSet>
      <dgm:spPr/>
    </dgm:pt>
    <dgm:pt modelId="{5B152F9B-E090-4FA2-BBF4-3A92C2C8B62F}" type="pres">
      <dgm:prSet presAssocID="{0F208B22-F8D0-4DC8-B476-695D5088692D}" presName="spacing" presStyleCnt="0"/>
      <dgm:spPr/>
    </dgm:pt>
    <dgm:pt modelId="{F19B2882-9C70-4F9E-8540-79F209DB0504}" type="pres">
      <dgm:prSet presAssocID="{3D50D2AD-62EF-445F-A314-506C8FEF77F2}" presName="composite" presStyleCnt="0"/>
      <dgm:spPr/>
    </dgm:pt>
    <dgm:pt modelId="{BA13F59E-5FF5-447F-8DFC-71FA192F2CA8}" type="pres">
      <dgm:prSet presAssocID="{3D50D2AD-62EF-445F-A314-506C8FEF77F2}" presName="imgShp" presStyleLbl="fgImgPlac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 with solid fill"/>
        </a:ext>
      </dgm:extLst>
    </dgm:pt>
    <dgm:pt modelId="{B8D46C3D-7B67-44B7-A978-9FDDAB20D140}" type="pres">
      <dgm:prSet presAssocID="{3D50D2AD-62EF-445F-A314-506C8FEF77F2}" presName="txShp" presStyleLbl="node1" presStyleIdx="1" presStyleCnt="4">
        <dgm:presLayoutVars>
          <dgm:bulletEnabled val="1"/>
        </dgm:presLayoutVars>
      </dgm:prSet>
      <dgm:spPr/>
    </dgm:pt>
    <dgm:pt modelId="{A932B30F-EF76-45E5-982D-99D6EADF0D2D}" type="pres">
      <dgm:prSet presAssocID="{503F11DA-5664-4BAC-A1D7-63543E6379CC}" presName="spacing" presStyleCnt="0"/>
      <dgm:spPr/>
    </dgm:pt>
    <dgm:pt modelId="{9E8170A3-968D-461D-91AB-FC259A62676C}" type="pres">
      <dgm:prSet presAssocID="{2DCE67AD-42AE-4991-A663-FB734E90C762}" presName="composite" presStyleCnt="0"/>
      <dgm:spPr/>
    </dgm:pt>
    <dgm:pt modelId="{243229A0-8771-4631-AF21-9E8477345793}" type="pres">
      <dgm:prSet presAssocID="{2DCE67AD-42AE-4991-A663-FB734E90C762}" presName="imgShp" presStyleLbl="fgImgPlac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 with solid fill"/>
        </a:ext>
      </dgm:extLst>
    </dgm:pt>
    <dgm:pt modelId="{AEB3F8C4-8A0F-4D09-8BA5-DEF8AE63E1FC}" type="pres">
      <dgm:prSet presAssocID="{2DCE67AD-42AE-4991-A663-FB734E90C762}" presName="txShp" presStyleLbl="node1" presStyleIdx="2" presStyleCnt="4">
        <dgm:presLayoutVars>
          <dgm:bulletEnabled val="1"/>
        </dgm:presLayoutVars>
      </dgm:prSet>
      <dgm:spPr/>
    </dgm:pt>
    <dgm:pt modelId="{7FBF935E-A592-48E2-AAB0-4E16FC97F320}" type="pres">
      <dgm:prSet presAssocID="{AC1EAD9D-A2AC-4371-8D1F-CD2E6679CA51}" presName="spacing" presStyleCnt="0"/>
      <dgm:spPr/>
    </dgm:pt>
    <dgm:pt modelId="{11C4CA8E-2821-4502-A00D-015B2DC81E75}" type="pres">
      <dgm:prSet presAssocID="{3FE17939-B47C-45F6-8C72-1B51EB3C7BF8}" presName="composite" presStyleCnt="0"/>
      <dgm:spPr/>
    </dgm:pt>
    <dgm:pt modelId="{130CE624-22EC-4BF9-8D22-CD20A7A135C4}" type="pres">
      <dgm:prSet presAssocID="{3FE17939-B47C-45F6-8C72-1B51EB3C7BF8}" presName="imgShp" presStyleLbl="fgImgPlac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Zoom in with solid fill"/>
        </a:ext>
      </dgm:extLst>
    </dgm:pt>
    <dgm:pt modelId="{CBEAE6FF-9E6B-4B39-92C8-9406C0E3FB9F}" type="pres">
      <dgm:prSet presAssocID="{3FE17939-B47C-45F6-8C72-1B51EB3C7BF8}" presName="txShp" presStyleLbl="node1" presStyleIdx="3" presStyleCnt="4">
        <dgm:presLayoutVars>
          <dgm:bulletEnabled val="1"/>
        </dgm:presLayoutVars>
      </dgm:prSet>
      <dgm:spPr/>
    </dgm:pt>
  </dgm:ptLst>
  <dgm:cxnLst>
    <dgm:cxn modelId="{5CBC1E04-5660-4BC5-9453-BA40A545E133}" type="presOf" srcId="{C66ED8F0-D03E-46F3-96DF-D2416E2EAB39}" destId="{7B2A429A-D6D6-4C13-9750-FFFF705B759A}" srcOrd="0" destOrd="0" presId="urn:microsoft.com/office/officeart/2005/8/layout/vList3"/>
    <dgm:cxn modelId="{AFEFC205-96D9-4E4F-942C-208D6A2F497F}" srcId="{C66ED8F0-D03E-46F3-96DF-D2416E2EAB39}" destId="{3FE17939-B47C-45F6-8C72-1B51EB3C7BF8}" srcOrd="3" destOrd="0" parTransId="{A6580F2B-663C-4593-A5BA-9F54BD147A06}" sibTransId="{6A80FF2E-1A86-4D36-AF24-7EB60C63260F}"/>
    <dgm:cxn modelId="{089DAA32-99F0-4906-8593-6B9756764E31}" srcId="{C66ED8F0-D03E-46F3-96DF-D2416E2EAB39}" destId="{3D50D2AD-62EF-445F-A314-506C8FEF77F2}" srcOrd="1" destOrd="0" parTransId="{AAD859B2-54F3-4A2A-8AB2-859065FDD0F7}" sibTransId="{503F11DA-5664-4BAC-A1D7-63543E6379CC}"/>
    <dgm:cxn modelId="{158E3C6F-8D49-4F8E-A30C-96F7AA3BAF74}" type="presOf" srcId="{3D50D2AD-62EF-445F-A314-506C8FEF77F2}" destId="{B8D46C3D-7B67-44B7-A978-9FDDAB20D140}" srcOrd="0" destOrd="0" presId="urn:microsoft.com/office/officeart/2005/8/layout/vList3"/>
    <dgm:cxn modelId="{EBE72751-28AC-4056-A8E2-5934E6E5E732}" type="presOf" srcId="{2DCE67AD-42AE-4991-A663-FB734E90C762}" destId="{AEB3F8C4-8A0F-4D09-8BA5-DEF8AE63E1FC}" srcOrd="0" destOrd="0" presId="urn:microsoft.com/office/officeart/2005/8/layout/vList3"/>
    <dgm:cxn modelId="{E85129B2-9B09-47D8-AB69-56082C963FFD}" srcId="{C66ED8F0-D03E-46F3-96DF-D2416E2EAB39}" destId="{2DCE67AD-42AE-4991-A663-FB734E90C762}" srcOrd="2" destOrd="0" parTransId="{B448EFAE-372A-4167-9284-1CB1CDEB3BE0}" sibTransId="{AC1EAD9D-A2AC-4371-8D1F-CD2E6679CA51}"/>
    <dgm:cxn modelId="{9FAF2DDE-0AA9-4884-B1AF-86873D5E0A11}" srcId="{C66ED8F0-D03E-46F3-96DF-D2416E2EAB39}" destId="{7209BB64-B27F-4477-A867-5E69C227E95C}" srcOrd="0" destOrd="0" parTransId="{79C30CDA-B790-438E-9FB1-07FD38D1F760}" sibTransId="{0F208B22-F8D0-4DC8-B476-695D5088692D}"/>
    <dgm:cxn modelId="{50B6DCE6-D399-4775-B37A-26DA7F013CFF}" type="presOf" srcId="{3FE17939-B47C-45F6-8C72-1B51EB3C7BF8}" destId="{CBEAE6FF-9E6B-4B39-92C8-9406C0E3FB9F}" srcOrd="0" destOrd="0" presId="urn:microsoft.com/office/officeart/2005/8/layout/vList3"/>
    <dgm:cxn modelId="{4AB383EC-947E-42AC-B8CB-2FF6946F4F85}" type="presOf" srcId="{7209BB64-B27F-4477-A867-5E69C227E95C}" destId="{16EBD239-15BE-4AAE-8650-2E5456F3064B}" srcOrd="0" destOrd="0" presId="urn:microsoft.com/office/officeart/2005/8/layout/vList3"/>
    <dgm:cxn modelId="{323CD74E-9FC3-4E45-AEB0-ABDD5D80093F}" type="presParOf" srcId="{7B2A429A-D6D6-4C13-9750-FFFF705B759A}" destId="{1E5D04E7-A035-46C3-880B-FD6D9B8D58A2}" srcOrd="0" destOrd="0" presId="urn:microsoft.com/office/officeart/2005/8/layout/vList3"/>
    <dgm:cxn modelId="{ACAEC0CE-8A53-4963-8DB1-90BCB3A7FBE4}" type="presParOf" srcId="{1E5D04E7-A035-46C3-880B-FD6D9B8D58A2}" destId="{441B3348-C195-4142-AD07-DE4ACB9FA3EC}" srcOrd="0" destOrd="0" presId="urn:microsoft.com/office/officeart/2005/8/layout/vList3"/>
    <dgm:cxn modelId="{9164BF18-0166-4E3F-8E5A-131AF81CC21E}" type="presParOf" srcId="{1E5D04E7-A035-46C3-880B-FD6D9B8D58A2}" destId="{16EBD239-15BE-4AAE-8650-2E5456F3064B}" srcOrd="1" destOrd="0" presId="urn:microsoft.com/office/officeart/2005/8/layout/vList3"/>
    <dgm:cxn modelId="{8212BC00-9F0D-4E61-9D61-170AFED16AF3}" type="presParOf" srcId="{7B2A429A-D6D6-4C13-9750-FFFF705B759A}" destId="{5B152F9B-E090-4FA2-BBF4-3A92C2C8B62F}" srcOrd="1" destOrd="0" presId="urn:microsoft.com/office/officeart/2005/8/layout/vList3"/>
    <dgm:cxn modelId="{088A6FAE-DD43-4430-BC35-C7D6AED18F87}" type="presParOf" srcId="{7B2A429A-D6D6-4C13-9750-FFFF705B759A}" destId="{F19B2882-9C70-4F9E-8540-79F209DB0504}" srcOrd="2" destOrd="0" presId="urn:microsoft.com/office/officeart/2005/8/layout/vList3"/>
    <dgm:cxn modelId="{8F121D34-5A7A-40F4-8880-C5551730C280}" type="presParOf" srcId="{F19B2882-9C70-4F9E-8540-79F209DB0504}" destId="{BA13F59E-5FF5-447F-8DFC-71FA192F2CA8}" srcOrd="0" destOrd="0" presId="urn:microsoft.com/office/officeart/2005/8/layout/vList3"/>
    <dgm:cxn modelId="{7E6F6101-1718-4C10-942D-CAA4F52EC842}" type="presParOf" srcId="{F19B2882-9C70-4F9E-8540-79F209DB0504}" destId="{B8D46C3D-7B67-44B7-A978-9FDDAB20D140}" srcOrd="1" destOrd="0" presId="urn:microsoft.com/office/officeart/2005/8/layout/vList3"/>
    <dgm:cxn modelId="{6223BB77-3B2B-4E14-A6F5-BE227CAA844E}" type="presParOf" srcId="{7B2A429A-D6D6-4C13-9750-FFFF705B759A}" destId="{A932B30F-EF76-45E5-982D-99D6EADF0D2D}" srcOrd="3" destOrd="0" presId="urn:microsoft.com/office/officeart/2005/8/layout/vList3"/>
    <dgm:cxn modelId="{5B8987BF-E670-4417-972C-64E4C2F91F2D}" type="presParOf" srcId="{7B2A429A-D6D6-4C13-9750-FFFF705B759A}" destId="{9E8170A3-968D-461D-91AB-FC259A62676C}" srcOrd="4" destOrd="0" presId="urn:microsoft.com/office/officeart/2005/8/layout/vList3"/>
    <dgm:cxn modelId="{E0FB4F89-8DDC-4994-BB9C-AB03CEF81600}" type="presParOf" srcId="{9E8170A3-968D-461D-91AB-FC259A62676C}" destId="{243229A0-8771-4631-AF21-9E8477345793}" srcOrd="0" destOrd="0" presId="urn:microsoft.com/office/officeart/2005/8/layout/vList3"/>
    <dgm:cxn modelId="{122E43C2-AD07-4104-8CF7-BAF1F9B5FDBC}" type="presParOf" srcId="{9E8170A3-968D-461D-91AB-FC259A62676C}" destId="{AEB3F8C4-8A0F-4D09-8BA5-DEF8AE63E1FC}" srcOrd="1" destOrd="0" presId="urn:microsoft.com/office/officeart/2005/8/layout/vList3"/>
    <dgm:cxn modelId="{11FAF25C-B6C8-45F8-8CED-A9E788B4ED09}" type="presParOf" srcId="{7B2A429A-D6D6-4C13-9750-FFFF705B759A}" destId="{7FBF935E-A592-48E2-AAB0-4E16FC97F320}" srcOrd="5" destOrd="0" presId="urn:microsoft.com/office/officeart/2005/8/layout/vList3"/>
    <dgm:cxn modelId="{1972CE9D-571B-47A5-B538-9F727ED9F0EF}" type="presParOf" srcId="{7B2A429A-D6D6-4C13-9750-FFFF705B759A}" destId="{11C4CA8E-2821-4502-A00D-015B2DC81E75}" srcOrd="6" destOrd="0" presId="urn:microsoft.com/office/officeart/2005/8/layout/vList3"/>
    <dgm:cxn modelId="{FA1506AA-ED6F-453B-8B49-6FCB459BAA3F}" type="presParOf" srcId="{11C4CA8E-2821-4502-A00D-015B2DC81E75}" destId="{130CE624-22EC-4BF9-8D22-CD20A7A135C4}" srcOrd="0" destOrd="0" presId="urn:microsoft.com/office/officeart/2005/8/layout/vList3"/>
    <dgm:cxn modelId="{18349CB8-D3C2-416A-BC5F-26161B5D5362}" type="presParOf" srcId="{11C4CA8E-2821-4502-A00D-015B2DC81E75}" destId="{CBEAE6FF-9E6B-4B39-92C8-9406C0E3FB9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53596A6-2861-4C6D-9509-7D98E8616612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9AB34A-2887-47FF-A15A-94F4073BF34D}">
      <dgm:prSet/>
      <dgm:spPr/>
      <dgm:t>
        <a:bodyPr/>
        <a:lstStyle/>
        <a:p>
          <a:r>
            <a:rPr lang="en-US" b="0" dirty="0"/>
            <a:t>Introduction</a:t>
          </a:r>
        </a:p>
      </dgm:t>
    </dgm:pt>
    <dgm:pt modelId="{3F7A1CA6-476D-436D-A8B7-1A1FB6B69AD3}" type="parTrans" cxnId="{6ACEEAA1-5058-401D-A47F-1167B283A94F}">
      <dgm:prSet/>
      <dgm:spPr/>
      <dgm:t>
        <a:bodyPr/>
        <a:lstStyle/>
        <a:p>
          <a:endParaRPr lang="en-US"/>
        </a:p>
      </dgm:t>
    </dgm:pt>
    <dgm:pt modelId="{F8E8E5F2-BDF4-4EC4-A5F5-F389F3CBEC5B}" type="sibTrans" cxnId="{6ACEEAA1-5058-401D-A47F-1167B283A94F}">
      <dgm:prSet/>
      <dgm:spPr/>
      <dgm:t>
        <a:bodyPr/>
        <a:lstStyle/>
        <a:p>
          <a:endParaRPr lang="en-US"/>
        </a:p>
      </dgm:t>
    </dgm:pt>
    <dgm:pt modelId="{8E51C172-8CFC-4086-9E77-71DDBA06EE31}">
      <dgm:prSet custT="1"/>
      <dgm:spPr/>
      <dgm:t>
        <a:bodyPr/>
        <a:lstStyle/>
        <a:p>
          <a:r>
            <a:rPr lang="en-US" sz="1500" b="0" dirty="0"/>
            <a:t>Open-source models, tools and datasets</a:t>
          </a:r>
          <a:endParaRPr lang="en-US" sz="1500" dirty="0"/>
        </a:p>
      </dgm:t>
    </dgm:pt>
    <dgm:pt modelId="{2631A514-878A-4E0D-8C79-8937A6915E61}" type="parTrans" cxnId="{04D8DEEA-18A4-491F-BAB7-F2BE6436ECD3}">
      <dgm:prSet/>
      <dgm:spPr/>
      <dgm:t>
        <a:bodyPr/>
        <a:lstStyle/>
        <a:p>
          <a:endParaRPr lang="en-US"/>
        </a:p>
      </dgm:t>
    </dgm:pt>
    <dgm:pt modelId="{26BDD4AA-149C-4B6E-9653-011D05AEF76A}" type="sibTrans" cxnId="{04D8DEEA-18A4-491F-BAB7-F2BE6436ECD3}">
      <dgm:prSet/>
      <dgm:spPr/>
      <dgm:t>
        <a:bodyPr/>
        <a:lstStyle/>
        <a:p>
          <a:endParaRPr lang="en-US"/>
        </a:p>
      </dgm:t>
    </dgm:pt>
    <dgm:pt modelId="{25F6F8BC-64FD-4019-AA85-47F911109DF7}">
      <dgm:prSet custT="1"/>
      <dgm:spPr/>
      <dgm:t>
        <a:bodyPr/>
        <a:lstStyle/>
        <a:p>
          <a:r>
            <a:rPr lang="en-US" sz="1500" b="0" dirty="0"/>
            <a:t>Model</a:t>
          </a:r>
          <a:endParaRPr lang="en-US" sz="1500" dirty="0"/>
        </a:p>
      </dgm:t>
    </dgm:pt>
    <dgm:pt modelId="{1112BE44-6B21-4D29-9C57-D39E3386552F}" type="parTrans" cxnId="{FFFCD41A-4D1B-47C5-A841-A50C98564AD7}">
      <dgm:prSet/>
      <dgm:spPr/>
      <dgm:t>
        <a:bodyPr/>
        <a:lstStyle/>
        <a:p>
          <a:endParaRPr lang="en-US"/>
        </a:p>
      </dgm:t>
    </dgm:pt>
    <dgm:pt modelId="{0AD22B96-BB71-465F-B866-6BA4B3188996}" type="sibTrans" cxnId="{FFFCD41A-4D1B-47C5-A841-A50C98564AD7}">
      <dgm:prSet/>
      <dgm:spPr/>
      <dgm:t>
        <a:bodyPr/>
        <a:lstStyle/>
        <a:p>
          <a:endParaRPr lang="en-US"/>
        </a:p>
      </dgm:t>
    </dgm:pt>
    <dgm:pt modelId="{34D17141-766F-4CA3-AFF0-C80220486AB0}">
      <dgm:prSet custT="1"/>
      <dgm:spPr/>
      <dgm:t>
        <a:bodyPr/>
        <a:lstStyle/>
        <a:p>
          <a:r>
            <a:rPr lang="en-US" sz="1500" b="0" dirty="0"/>
            <a:t>Validation data</a:t>
          </a:r>
          <a:endParaRPr lang="en-US" sz="1500" dirty="0"/>
        </a:p>
      </dgm:t>
    </dgm:pt>
    <dgm:pt modelId="{6DE09348-2948-447C-A5BA-41851CA214FB}" type="parTrans" cxnId="{68B904AC-69B0-443C-B361-9EEA150ADC9C}">
      <dgm:prSet/>
      <dgm:spPr/>
      <dgm:t>
        <a:bodyPr/>
        <a:lstStyle/>
        <a:p>
          <a:endParaRPr lang="en-US"/>
        </a:p>
      </dgm:t>
    </dgm:pt>
    <dgm:pt modelId="{C2282B1B-168C-41AB-93D8-EE579928EE16}" type="sibTrans" cxnId="{68B904AC-69B0-443C-B361-9EEA150ADC9C}">
      <dgm:prSet/>
      <dgm:spPr/>
      <dgm:t>
        <a:bodyPr/>
        <a:lstStyle/>
        <a:p>
          <a:endParaRPr lang="en-US"/>
        </a:p>
      </dgm:t>
    </dgm:pt>
    <dgm:pt modelId="{74F72A65-E66C-4976-8684-B78F7EAB5022}">
      <dgm:prSet custT="1"/>
      <dgm:spPr/>
      <dgm:t>
        <a:bodyPr/>
        <a:lstStyle/>
        <a:p>
          <a:r>
            <a:rPr lang="en-US" sz="1500" b="0" dirty="0"/>
            <a:t>Load flow</a:t>
          </a:r>
          <a:endParaRPr lang="en-US" sz="1500" dirty="0"/>
        </a:p>
      </dgm:t>
    </dgm:pt>
    <dgm:pt modelId="{52917E2A-5DB7-4A0F-99E7-0FF6AEE3CFBD}" type="parTrans" cxnId="{8C5E87FA-3A30-4E5D-B6C5-A825B9E3414B}">
      <dgm:prSet/>
      <dgm:spPr/>
      <dgm:t>
        <a:bodyPr/>
        <a:lstStyle/>
        <a:p>
          <a:endParaRPr lang="en-US"/>
        </a:p>
      </dgm:t>
    </dgm:pt>
    <dgm:pt modelId="{8E5C4A48-3854-457A-B87C-24FF777FB9A0}" type="sibTrans" cxnId="{8C5E87FA-3A30-4E5D-B6C5-A825B9E3414B}">
      <dgm:prSet/>
      <dgm:spPr/>
      <dgm:t>
        <a:bodyPr/>
        <a:lstStyle/>
        <a:p>
          <a:endParaRPr lang="en-US"/>
        </a:p>
      </dgm:t>
    </dgm:pt>
    <dgm:pt modelId="{37A5220F-B1CF-45A2-AC79-9DC1B3601EC0}">
      <dgm:prSet custT="1"/>
      <dgm:spPr/>
      <dgm:t>
        <a:bodyPr/>
        <a:lstStyle/>
        <a:p>
          <a:r>
            <a:rPr lang="en-US" sz="1500" b="0"/>
            <a:t>Conclusion</a:t>
          </a:r>
          <a:endParaRPr lang="en-US" sz="1500"/>
        </a:p>
      </dgm:t>
    </dgm:pt>
    <dgm:pt modelId="{ECA48445-E52B-4079-9704-845A51AE97C3}" type="parTrans" cxnId="{2340CB24-BB14-48E9-97DC-2E1F8BEDA091}">
      <dgm:prSet/>
      <dgm:spPr/>
      <dgm:t>
        <a:bodyPr/>
        <a:lstStyle/>
        <a:p>
          <a:endParaRPr lang="en-US"/>
        </a:p>
      </dgm:t>
    </dgm:pt>
    <dgm:pt modelId="{0025A880-8AB5-474E-B471-8E446D94197E}" type="sibTrans" cxnId="{2340CB24-BB14-48E9-97DC-2E1F8BEDA091}">
      <dgm:prSet/>
      <dgm:spPr/>
      <dgm:t>
        <a:bodyPr/>
        <a:lstStyle/>
        <a:p>
          <a:endParaRPr lang="en-US"/>
        </a:p>
      </dgm:t>
    </dgm:pt>
    <dgm:pt modelId="{D449E4CC-DE2B-4555-8B6D-5875DEFCAC08}">
      <dgm:prSet custT="1"/>
      <dgm:spPr/>
      <dgm:t>
        <a:bodyPr/>
        <a:lstStyle/>
        <a:p>
          <a:r>
            <a:rPr lang="en-US" sz="1500" b="0" dirty="0"/>
            <a:t>Further work</a:t>
          </a:r>
          <a:endParaRPr lang="en-US" sz="1500" dirty="0"/>
        </a:p>
      </dgm:t>
    </dgm:pt>
    <dgm:pt modelId="{0539D280-C08A-41CE-A277-6A895750EBC5}" type="sibTrans" cxnId="{4C0E5B00-8D56-42DF-8696-9173C0A59E61}">
      <dgm:prSet/>
      <dgm:spPr/>
      <dgm:t>
        <a:bodyPr/>
        <a:lstStyle/>
        <a:p>
          <a:endParaRPr lang="en-US"/>
        </a:p>
      </dgm:t>
    </dgm:pt>
    <dgm:pt modelId="{41823826-180D-40F7-AE4C-22B3D6FFCC11}" type="parTrans" cxnId="{4C0E5B00-8D56-42DF-8696-9173C0A59E61}">
      <dgm:prSet/>
      <dgm:spPr/>
      <dgm:t>
        <a:bodyPr/>
        <a:lstStyle/>
        <a:p>
          <a:endParaRPr lang="en-US"/>
        </a:p>
      </dgm:t>
    </dgm:pt>
    <dgm:pt modelId="{76D98A60-2659-4092-9F0B-13D395212540}" type="pres">
      <dgm:prSet presAssocID="{B53596A6-2861-4C6D-9509-7D98E8616612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B51DFDB1-1C7B-4B33-ACB8-5B8796C3D008}" type="pres">
      <dgm:prSet presAssocID="{D449E4CC-DE2B-4555-8B6D-5875DEFCAC08}" presName="Accent7" presStyleCnt="0"/>
      <dgm:spPr/>
    </dgm:pt>
    <dgm:pt modelId="{EEF63484-AB06-4468-937F-79B8112E26D7}" type="pres">
      <dgm:prSet presAssocID="{D449E4CC-DE2B-4555-8B6D-5875DEFCAC08}" presName="Accent" presStyleLbl="node1" presStyleIdx="0" presStyleCnt="7"/>
      <dgm:spPr>
        <a:solidFill>
          <a:srgbClr val="99D9F0"/>
        </a:solidFill>
      </dgm:spPr>
    </dgm:pt>
    <dgm:pt modelId="{047EBDF5-7E7B-416C-AB68-154F9DCD65C3}" type="pres">
      <dgm:prSet presAssocID="{D449E4CC-DE2B-4555-8B6D-5875DEFCAC08}" presName="ParentBackground7" presStyleCnt="0"/>
      <dgm:spPr/>
    </dgm:pt>
    <dgm:pt modelId="{512102F8-B9FA-4D36-B561-BED2DCF798C1}" type="pres">
      <dgm:prSet presAssocID="{D449E4CC-DE2B-4555-8B6D-5875DEFCAC08}" presName="ParentBackground" presStyleLbl="fgAcc1" presStyleIdx="0" presStyleCnt="7"/>
      <dgm:spPr/>
    </dgm:pt>
    <dgm:pt modelId="{072FCC11-9886-4358-9131-7FFAAD817BEC}" type="pres">
      <dgm:prSet presAssocID="{D449E4CC-DE2B-4555-8B6D-5875DEFCAC08}" presName="Parent7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95D5A0A0-614D-43B1-AC7E-473D5BE2195B}" type="pres">
      <dgm:prSet presAssocID="{37A5220F-B1CF-45A2-AC79-9DC1B3601EC0}" presName="Accent6" presStyleCnt="0"/>
      <dgm:spPr/>
    </dgm:pt>
    <dgm:pt modelId="{0EEC497F-F48C-499E-A9C2-9DAC86D3165A}" type="pres">
      <dgm:prSet presAssocID="{37A5220F-B1CF-45A2-AC79-9DC1B3601EC0}" presName="Accent" presStyleLbl="node1" presStyleIdx="1" presStyleCnt="7"/>
      <dgm:spPr>
        <a:xfrm rot="2700000">
          <a:off x="8797152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EE00B7B7-D2D6-40B5-B5CB-6B14D63C7127}" type="pres">
      <dgm:prSet presAssocID="{37A5220F-B1CF-45A2-AC79-9DC1B3601EC0}" presName="ParentBackground6" presStyleCnt="0"/>
      <dgm:spPr/>
    </dgm:pt>
    <dgm:pt modelId="{71512736-1553-4767-A4A6-D5C98FEF989F}" type="pres">
      <dgm:prSet presAssocID="{37A5220F-B1CF-45A2-AC79-9DC1B3601EC0}" presName="ParentBackground" presStyleLbl="fgAcc1" presStyleIdx="1" presStyleCnt="7"/>
      <dgm:spPr/>
    </dgm:pt>
    <dgm:pt modelId="{48FCF31D-1225-4B27-971F-8A61328B60C4}" type="pres">
      <dgm:prSet presAssocID="{37A5220F-B1CF-45A2-AC79-9DC1B3601EC0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26F72AA8-D6A3-4930-9E0D-BC13B4AF365D}" type="pres">
      <dgm:prSet presAssocID="{74F72A65-E66C-4976-8684-B78F7EAB5022}" presName="Accent5" presStyleCnt="0"/>
      <dgm:spPr/>
    </dgm:pt>
    <dgm:pt modelId="{EEDEE4C6-E24C-46FA-94E6-C76EAD762940}" type="pres">
      <dgm:prSet presAssocID="{74F72A65-E66C-4976-8684-B78F7EAB5022}" presName="Accent" presStyleLbl="node1" presStyleIdx="2" presStyleCnt="7"/>
      <dgm:spPr>
        <a:xfrm rot="2700000">
          <a:off x="7126760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D04CF5A0-EADC-4255-8B30-55515EBFCFAD}" type="pres">
      <dgm:prSet presAssocID="{74F72A65-E66C-4976-8684-B78F7EAB5022}" presName="ParentBackground5" presStyleCnt="0"/>
      <dgm:spPr/>
    </dgm:pt>
    <dgm:pt modelId="{5CA43E73-78C8-4718-8B6B-4B8EB74D8171}" type="pres">
      <dgm:prSet presAssocID="{74F72A65-E66C-4976-8684-B78F7EAB5022}" presName="ParentBackground" presStyleLbl="fgAcc1" presStyleIdx="2" presStyleCnt="7"/>
      <dgm:spPr/>
    </dgm:pt>
    <dgm:pt modelId="{B78921F5-6652-45AD-B5C7-98DF2C0D0774}" type="pres">
      <dgm:prSet presAssocID="{74F72A65-E66C-4976-8684-B78F7EAB5022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6E43CE33-888C-4562-B43E-8B800F179887}" type="pres">
      <dgm:prSet presAssocID="{34D17141-766F-4CA3-AFF0-C80220486AB0}" presName="Accent4" presStyleCnt="0"/>
      <dgm:spPr/>
    </dgm:pt>
    <dgm:pt modelId="{EFAE9DA6-E86D-47E4-9A77-CD92E1505BC2}" type="pres">
      <dgm:prSet presAssocID="{34D17141-766F-4CA3-AFF0-C80220486AB0}" presName="Accent" presStyleLbl="node1" presStyleIdx="3" presStyleCnt="7"/>
      <dgm:spPr>
        <a:xfrm rot="2700000">
          <a:off x="5455174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980D4647-861A-4B7E-9127-8BAB780BEE43}" type="pres">
      <dgm:prSet presAssocID="{34D17141-766F-4CA3-AFF0-C80220486AB0}" presName="ParentBackground4" presStyleCnt="0"/>
      <dgm:spPr/>
    </dgm:pt>
    <dgm:pt modelId="{6D60BE5A-7FE9-4479-940D-2283405CFB9B}" type="pres">
      <dgm:prSet presAssocID="{34D17141-766F-4CA3-AFF0-C80220486AB0}" presName="ParentBackground" presStyleLbl="fgAcc1" presStyleIdx="3" presStyleCnt="7"/>
      <dgm:spPr/>
    </dgm:pt>
    <dgm:pt modelId="{E0C07FE0-74EF-426C-91BF-F432651EEFB3}" type="pres">
      <dgm:prSet presAssocID="{34D17141-766F-4CA3-AFF0-C80220486AB0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681D1A6A-82AB-4D4A-B566-DD8BAB6383A4}" type="pres">
      <dgm:prSet presAssocID="{25F6F8BC-64FD-4019-AA85-47F911109DF7}" presName="Accent3" presStyleCnt="0"/>
      <dgm:spPr/>
    </dgm:pt>
    <dgm:pt modelId="{78FF7754-A6C6-44CB-9F7B-5A3BA40D0E99}" type="pres">
      <dgm:prSet presAssocID="{25F6F8BC-64FD-4019-AA85-47F911109DF7}" presName="Accent" presStyleLbl="node1" presStyleIdx="4" presStyleCnt="7"/>
      <dgm:spPr>
        <a:xfrm rot="2700000">
          <a:off x="3783587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40AB6912-5DE2-4BA1-81B4-829AA8649624}" type="pres">
      <dgm:prSet presAssocID="{25F6F8BC-64FD-4019-AA85-47F911109DF7}" presName="ParentBackground3" presStyleCnt="0"/>
      <dgm:spPr/>
    </dgm:pt>
    <dgm:pt modelId="{1FF19E18-A96A-46EE-9074-DF0D0FB854B1}" type="pres">
      <dgm:prSet presAssocID="{25F6F8BC-64FD-4019-AA85-47F911109DF7}" presName="ParentBackground" presStyleLbl="fgAcc1" presStyleIdx="4" presStyleCnt="7"/>
      <dgm:spPr/>
    </dgm:pt>
    <dgm:pt modelId="{71FE0826-E861-4CF4-8935-0C5555DF138B}" type="pres">
      <dgm:prSet presAssocID="{25F6F8BC-64FD-4019-AA85-47F911109DF7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72D640D7-203C-44FA-BAF3-EBB6EC80DCCE}" type="pres">
      <dgm:prSet presAssocID="{8E51C172-8CFC-4086-9E77-71DDBA06EE31}" presName="Accent2" presStyleCnt="0"/>
      <dgm:spPr/>
    </dgm:pt>
    <dgm:pt modelId="{F1074E12-398B-47D2-AFEC-70281EAF519F}" type="pres">
      <dgm:prSet presAssocID="{8E51C172-8CFC-4086-9E77-71DDBA06EE31}" presName="Accent" presStyleLbl="node1" presStyleIdx="5" presStyleCnt="7"/>
      <dgm:spPr>
        <a:xfrm rot="2700000">
          <a:off x="2113195" y="1740823"/>
          <a:ext cx="1617402" cy="1617402"/>
        </a:xfrm>
        <a:prstGeom prst="teardrop">
          <a:avLst>
            <a:gd name="adj" fmla="val 100000"/>
          </a:avLst>
        </a:prstGeom>
        <a:solidFill>
          <a:srgbClr val="0F204B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D8A9905C-2B1B-4E73-9088-C976EC5F95E6}" type="pres">
      <dgm:prSet presAssocID="{8E51C172-8CFC-4086-9E77-71DDBA06EE31}" presName="ParentBackground2" presStyleCnt="0"/>
      <dgm:spPr/>
    </dgm:pt>
    <dgm:pt modelId="{31E71515-17D7-46DF-90DB-E71EABB45A6B}" type="pres">
      <dgm:prSet presAssocID="{8E51C172-8CFC-4086-9E77-71DDBA06EE31}" presName="ParentBackground" presStyleLbl="fgAcc1" presStyleIdx="5" presStyleCnt="7"/>
      <dgm:spPr/>
    </dgm:pt>
    <dgm:pt modelId="{0A1133B0-3192-4C66-A47D-F6271BAF6966}" type="pres">
      <dgm:prSet presAssocID="{8E51C172-8CFC-4086-9E77-71DDBA06EE31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74945B99-FF28-4550-B01B-19581942F384}" type="pres">
      <dgm:prSet presAssocID="{DC9AB34A-2887-47FF-A15A-94F4073BF34D}" presName="Accent1" presStyleCnt="0"/>
      <dgm:spPr/>
    </dgm:pt>
    <dgm:pt modelId="{2F201841-267D-4B56-8A18-EB3DBB5A660A}" type="pres">
      <dgm:prSet presAssocID="{DC9AB34A-2887-47FF-A15A-94F4073BF34D}" presName="Accent" presStyleLbl="node1" presStyleIdx="6" presStyleCnt="7"/>
      <dgm:spPr>
        <a:xfrm rot="2700000">
          <a:off x="441609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00BC8AFE-4E1A-4F94-BA05-47527F33AC30}" type="pres">
      <dgm:prSet presAssocID="{DC9AB34A-2887-47FF-A15A-94F4073BF34D}" presName="ParentBackground1" presStyleCnt="0"/>
      <dgm:spPr/>
    </dgm:pt>
    <dgm:pt modelId="{5C7B49B9-1F9B-4AD0-8852-5E1AA314B6DD}" type="pres">
      <dgm:prSet presAssocID="{DC9AB34A-2887-47FF-A15A-94F4073BF34D}" presName="ParentBackground" presStyleLbl="fgAcc1" presStyleIdx="6" presStyleCnt="7"/>
      <dgm:spPr/>
    </dgm:pt>
    <dgm:pt modelId="{6BA6868B-D4D6-469C-A658-8B3E3856AE58}" type="pres">
      <dgm:prSet presAssocID="{DC9AB34A-2887-47FF-A15A-94F4073BF34D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4C0E5B00-8D56-42DF-8696-9173C0A59E61}" srcId="{B53596A6-2861-4C6D-9509-7D98E8616612}" destId="{D449E4CC-DE2B-4555-8B6D-5875DEFCAC08}" srcOrd="6" destOrd="0" parTransId="{41823826-180D-40F7-AE4C-22B3D6FFCC11}" sibTransId="{0539D280-C08A-41CE-A277-6A895750EBC5}"/>
    <dgm:cxn modelId="{1FFE760D-3BCB-48E3-8F0C-C2ED23DEADF8}" type="presOf" srcId="{DC9AB34A-2887-47FF-A15A-94F4073BF34D}" destId="{5C7B49B9-1F9B-4AD0-8852-5E1AA314B6DD}" srcOrd="0" destOrd="0" presId="urn:microsoft.com/office/officeart/2011/layout/CircleProcess"/>
    <dgm:cxn modelId="{62043D1A-F5F5-4EAC-B3AA-16245D463B9A}" type="presOf" srcId="{37A5220F-B1CF-45A2-AC79-9DC1B3601EC0}" destId="{71512736-1553-4767-A4A6-D5C98FEF989F}" srcOrd="0" destOrd="0" presId="urn:microsoft.com/office/officeart/2011/layout/CircleProcess"/>
    <dgm:cxn modelId="{FFFCD41A-4D1B-47C5-A841-A50C98564AD7}" srcId="{B53596A6-2861-4C6D-9509-7D98E8616612}" destId="{25F6F8BC-64FD-4019-AA85-47F911109DF7}" srcOrd="2" destOrd="0" parTransId="{1112BE44-6B21-4D29-9C57-D39E3386552F}" sibTransId="{0AD22B96-BB71-465F-B866-6BA4B3188996}"/>
    <dgm:cxn modelId="{2340CB24-BB14-48E9-97DC-2E1F8BEDA091}" srcId="{B53596A6-2861-4C6D-9509-7D98E8616612}" destId="{37A5220F-B1CF-45A2-AC79-9DC1B3601EC0}" srcOrd="5" destOrd="0" parTransId="{ECA48445-E52B-4079-9704-845A51AE97C3}" sibTransId="{0025A880-8AB5-474E-B471-8E446D94197E}"/>
    <dgm:cxn modelId="{512EAF27-75B8-4E0A-B158-413C3E6DFC65}" type="presOf" srcId="{B53596A6-2861-4C6D-9509-7D98E8616612}" destId="{76D98A60-2659-4092-9F0B-13D395212540}" srcOrd="0" destOrd="0" presId="urn:microsoft.com/office/officeart/2011/layout/CircleProcess"/>
    <dgm:cxn modelId="{5ACAC627-610A-4590-9229-D3AD4E9A0DFC}" type="presOf" srcId="{DC9AB34A-2887-47FF-A15A-94F4073BF34D}" destId="{6BA6868B-D4D6-469C-A658-8B3E3856AE58}" srcOrd="1" destOrd="0" presId="urn:microsoft.com/office/officeart/2011/layout/CircleProcess"/>
    <dgm:cxn modelId="{66C4762A-E6F8-41AB-8F01-DF8989C69FD0}" type="presOf" srcId="{D449E4CC-DE2B-4555-8B6D-5875DEFCAC08}" destId="{072FCC11-9886-4358-9131-7FFAAD817BEC}" srcOrd="1" destOrd="0" presId="urn:microsoft.com/office/officeart/2011/layout/CircleProcess"/>
    <dgm:cxn modelId="{93ACC42A-3E26-41DC-8031-2C44F79C51FB}" type="presOf" srcId="{34D17141-766F-4CA3-AFF0-C80220486AB0}" destId="{6D60BE5A-7FE9-4479-940D-2283405CFB9B}" srcOrd="0" destOrd="0" presId="urn:microsoft.com/office/officeart/2011/layout/CircleProcess"/>
    <dgm:cxn modelId="{83F1B72E-5CCF-425E-ACB7-CD3BDEEE6EDC}" type="presOf" srcId="{37A5220F-B1CF-45A2-AC79-9DC1B3601EC0}" destId="{48FCF31D-1225-4B27-971F-8A61328B60C4}" srcOrd="1" destOrd="0" presId="urn:microsoft.com/office/officeart/2011/layout/CircleProcess"/>
    <dgm:cxn modelId="{EDBB665D-9786-49EC-BC20-8CED43E11954}" type="presOf" srcId="{25F6F8BC-64FD-4019-AA85-47F911109DF7}" destId="{71FE0826-E861-4CF4-8935-0C5555DF138B}" srcOrd="1" destOrd="0" presId="urn:microsoft.com/office/officeart/2011/layout/CircleProcess"/>
    <dgm:cxn modelId="{1EF65E4B-5B61-4C46-BE97-A8DBAED25C6D}" type="presOf" srcId="{8E51C172-8CFC-4086-9E77-71DDBA06EE31}" destId="{0A1133B0-3192-4C66-A47D-F6271BAF6966}" srcOrd="1" destOrd="0" presId="urn:microsoft.com/office/officeart/2011/layout/CircleProcess"/>
    <dgm:cxn modelId="{1AFE047C-0F23-426F-A5C5-2D198CC4916B}" type="presOf" srcId="{8E51C172-8CFC-4086-9E77-71DDBA06EE31}" destId="{31E71515-17D7-46DF-90DB-E71EABB45A6B}" srcOrd="0" destOrd="0" presId="urn:microsoft.com/office/officeart/2011/layout/CircleProcess"/>
    <dgm:cxn modelId="{068FE186-23A8-4DDC-85AE-9EEB1AB9120D}" type="presOf" srcId="{34D17141-766F-4CA3-AFF0-C80220486AB0}" destId="{E0C07FE0-74EF-426C-91BF-F432651EEFB3}" srcOrd="1" destOrd="0" presId="urn:microsoft.com/office/officeart/2011/layout/CircleProcess"/>
    <dgm:cxn modelId="{6ACEEAA1-5058-401D-A47F-1167B283A94F}" srcId="{B53596A6-2861-4C6D-9509-7D98E8616612}" destId="{DC9AB34A-2887-47FF-A15A-94F4073BF34D}" srcOrd="0" destOrd="0" parTransId="{3F7A1CA6-476D-436D-A8B7-1A1FB6B69AD3}" sibTransId="{F8E8E5F2-BDF4-4EC4-A5F5-F389F3CBEC5B}"/>
    <dgm:cxn modelId="{68B904AC-69B0-443C-B361-9EEA150ADC9C}" srcId="{B53596A6-2861-4C6D-9509-7D98E8616612}" destId="{34D17141-766F-4CA3-AFF0-C80220486AB0}" srcOrd="3" destOrd="0" parTransId="{6DE09348-2948-447C-A5BA-41851CA214FB}" sibTransId="{C2282B1B-168C-41AB-93D8-EE579928EE16}"/>
    <dgm:cxn modelId="{76A2D0B5-1877-4491-8D8C-E1A2A9B8B703}" type="presOf" srcId="{D449E4CC-DE2B-4555-8B6D-5875DEFCAC08}" destId="{512102F8-B9FA-4D36-B561-BED2DCF798C1}" srcOrd="0" destOrd="0" presId="urn:microsoft.com/office/officeart/2011/layout/CircleProcess"/>
    <dgm:cxn modelId="{424691B7-F2AC-45BA-8631-F51C7FF1B85F}" type="presOf" srcId="{25F6F8BC-64FD-4019-AA85-47F911109DF7}" destId="{1FF19E18-A96A-46EE-9074-DF0D0FB854B1}" srcOrd="0" destOrd="0" presId="urn:microsoft.com/office/officeart/2011/layout/CircleProcess"/>
    <dgm:cxn modelId="{7F398CD2-3B04-4E03-A73F-8BB86D17FA34}" type="presOf" srcId="{74F72A65-E66C-4976-8684-B78F7EAB5022}" destId="{B78921F5-6652-45AD-B5C7-98DF2C0D0774}" srcOrd="1" destOrd="0" presId="urn:microsoft.com/office/officeart/2011/layout/CircleProcess"/>
    <dgm:cxn modelId="{2F4B01D8-6760-4830-B924-FE6F4C255986}" type="presOf" srcId="{74F72A65-E66C-4976-8684-B78F7EAB5022}" destId="{5CA43E73-78C8-4718-8B6B-4B8EB74D8171}" srcOrd="0" destOrd="0" presId="urn:microsoft.com/office/officeart/2011/layout/CircleProcess"/>
    <dgm:cxn modelId="{04D8DEEA-18A4-491F-BAB7-F2BE6436ECD3}" srcId="{B53596A6-2861-4C6D-9509-7D98E8616612}" destId="{8E51C172-8CFC-4086-9E77-71DDBA06EE31}" srcOrd="1" destOrd="0" parTransId="{2631A514-878A-4E0D-8C79-8937A6915E61}" sibTransId="{26BDD4AA-149C-4B6E-9653-011D05AEF76A}"/>
    <dgm:cxn modelId="{8C5E87FA-3A30-4E5D-B6C5-A825B9E3414B}" srcId="{B53596A6-2861-4C6D-9509-7D98E8616612}" destId="{74F72A65-E66C-4976-8684-B78F7EAB5022}" srcOrd="4" destOrd="0" parTransId="{52917E2A-5DB7-4A0F-99E7-0FF6AEE3CFBD}" sibTransId="{8E5C4A48-3854-457A-B87C-24FF777FB9A0}"/>
    <dgm:cxn modelId="{448F87EF-3383-4B0B-BFE4-E71C2A18E226}" type="presParOf" srcId="{76D98A60-2659-4092-9F0B-13D395212540}" destId="{B51DFDB1-1C7B-4B33-ACB8-5B8796C3D008}" srcOrd="0" destOrd="0" presId="urn:microsoft.com/office/officeart/2011/layout/CircleProcess"/>
    <dgm:cxn modelId="{517DF92B-4615-40EB-AA20-B112ED80632D}" type="presParOf" srcId="{B51DFDB1-1C7B-4B33-ACB8-5B8796C3D008}" destId="{EEF63484-AB06-4468-937F-79B8112E26D7}" srcOrd="0" destOrd="0" presId="urn:microsoft.com/office/officeart/2011/layout/CircleProcess"/>
    <dgm:cxn modelId="{E2148467-7BA1-44B2-BDF2-A74F38176ED9}" type="presParOf" srcId="{76D98A60-2659-4092-9F0B-13D395212540}" destId="{047EBDF5-7E7B-416C-AB68-154F9DCD65C3}" srcOrd="1" destOrd="0" presId="urn:microsoft.com/office/officeart/2011/layout/CircleProcess"/>
    <dgm:cxn modelId="{E1B1F46B-43DD-40DC-825B-CE2CB6913FC8}" type="presParOf" srcId="{047EBDF5-7E7B-416C-AB68-154F9DCD65C3}" destId="{512102F8-B9FA-4D36-B561-BED2DCF798C1}" srcOrd="0" destOrd="0" presId="urn:microsoft.com/office/officeart/2011/layout/CircleProcess"/>
    <dgm:cxn modelId="{A88345B1-C8C9-419A-BD51-3E77A75E2606}" type="presParOf" srcId="{76D98A60-2659-4092-9F0B-13D395212540}" destId="{072FCC11-9886-4358-9131-7FFAAD817BEC}" srcOrd="2" destOrd="0" presId="urn:microsoft.com/office/officeart/2011/layout/CircleProcess"/>
    <dgm:cxn modelId="{614AF07E-C4C3-46E0-A1E8-667C2C2C6ACB}" type="presParOf" srcId="{76D98A60-2659-4092-9F0B-13D395212540}" destId="{95D5A0A0-614D-43B1-AC7E-473D5BE2195B}" srcOrd="3" destOrd="0" presId="urn:microsoft.com/office/officeart/2011/layout/CircleProcess"/>
    <dgm:cxn modelId="{1634A1BC-86F3-4FAA-B075-0CD8B2B47B57}" type="presParOf" srcId="{95D5A0A0-614D-43B1-AC7E-473D5BE2195B}" destId="{0EEC497F-F48C-499E-A9C2-9DAC86D3165A}" srcOrd="0" destOrd="0" presId="urn:microsoft.com/office/officeart/2011/layout/CircleProcess"/>
    <dgm:cxn modelId="{B16F65CD-ADB3-488B-8F98-19A97B6C5BB9}" type="presParOf" srcId="{76D98A60-2659-4092-9F0B-13D395212540}" destId="{EE00B7B7-D2D6-40B5-B5CB-6B14D63C7127}" srcOrd="4" destOrd="0" presId="urn:microsoft.com/office/officeart/2011/layout/CircleProcess"/>
    <dgm:cxn modelId="{AEE4DC32-8D22-456E-A703-825600F47460}" type="presParOf" srcId="{EE00B7B7-D2D6-40B5-B5CB-6B14D63C7127}" destId="{71512736-1553-4767-A4A6-D5C98FEF989F}" srcOrd="0" destOrd="0" presId="urn:microsoft.com/office/officeart/2011/layout/CircleProcess"/>
    <dgm:cxn modelId="{509F232F-6EB0-4D8B-BF09-94E5AFCFD4BE}" type="presParOf" srcId="{76D98A60-2659-4092-9F0B-13D395212540}" destId="{48FCF31D-1225-4B27-971F-8A61328B60C4}" srcOrd="5" destOrd="0" presId="urn:microsoft.com/office/officeart/2011/layout/CircleProcess"/>
    <dgm:cxn modelId="{0D0F2EA2-3DCB-4792-88F8-C2278B7E88CC}" type="presParOf" srcId="{76D98A60-2659-4092-9F0B-13D395212540}" destId="{26F72AA8-D6A3-4930-9E0D-BC13B4AF365D}" srcOrd="6" destOrd="0" presId="urn:microsoft.com/office/officeart/2011/layout/CircleProcess"/>
    <dgm:cxn modelId="{220F7F54-914B-4679-9347-5ABEA84D19BE}" type="presParOf" srcId="{26F72AA8-D6A3-4930-9E0D-BC13B4AF365D}" destId="{EEDEE4C6-E24C-46FA-94E6-C76EAD762940}" srcOrd="0" destOrd="0" presId="urn:microsoft.com/office/officeart/2011/layout/CircleProcess"/>
    <dgm:cxn modelId="{9879BD8D-C944-45F4-BCB2-6D7316376E48}" type="presParOf" srcId="{76D98A60-2659-4092-9F0B-13D395212540}" destId="{D04CF5A0-EADC-4255-8B30-55515EBFCFAD}" srcOrd="7" destOrd="0" presId="urn:microsoft.com/office/officeart/2011/layout/CircleProcess"/>
    <dgm:cxn modelId="{4204A7E5-2A9B-4813-BD4D-6DE0A9E2A11B}" type="presParOf" srcId="{D04CF5A0-EADC-4255-8B30-55515EBFCFAD}" destId="{5CA43E73-78C8-4718-8B6B-4B8EB74D8171}" srcOrd="0" destOrd="0" presId="urn:microsoft.com/office/officeart/2011/layout/CircleProcess"/>
    <dgm:cxn modelId="{5CD2B6B5-85BF-459C-8BE4-16960D95E0CA}" type="presParOf" srcId="{76D98A60-2659-4092-9F0B-13D395212540}" destId="{B78921F5-6652-45AD-B5C7-98DF2C0D0774}" srcOrd="8" destOrd="0" presId="urn:microsoft.com/office/officeart/2011/layout/CircleProcess"/>
    <dgm:cxn modelId="{CD4E59B1-7376-4D97-BC4A-F3DC37D5E939}" type="presParOf" srcId="{76D98A60-2659-4092-9F0B-13D395212540}" destId="{6E43CE33-888C-4562-B43E-8B800F179887}" srcOrd="9" destOrd="0" presId="urn:microsoft.com/office/officeart/2011/layout/CircleProcess"/>
    <dgm:cxn modelId="{2BCA1594-3841-41EE-9658-F32219DB7EB9}" type="presParOf" srcId="{6E43CE33-888C-4562-B43E-8B800F179887}" destId="{EFAE9DA6-E86D-47E4-9A77-CD92E1505BC2}" srcOrd="0" destOrd="0" presId="urn:microsoft.com/office/officeart/2011/layout/CircleProcess"/>
    <dgm:cxn modelId="{ACE1F705-D4FB-445D-B38A-92DD706E0D77}" type="presParOf" srcId="{76D98A60-2659-4092-9F0B-13D395212540}" destId="{980D4647-861A-4B7E-9127-8BAB780BEE43}" srcOrd="10" destOrd="0" presId="urn:microsoft.com/office/officeart/2011/layout/CircleProcess"/>
    <dgm:cxn modelId="{42FB68C5-CD6B-4A4E-A8D0-D45AD95253EE}" type="presParOf" srcId="{980D4647-861A-4B7E-9127-8BAB780BEE43}" destId="{6D60BE5A-7FE9-4479-940D-2283405CFB9B}" srcOrd="0" destOrd="0" presId="urn:microsoft.com/office/officeart/2011/layout/CircleProcess"/>
    <dgm:cxn modelId="{2DDE78D6-BF06-4B72-94AF-598D5BE456C0}" type="presParOf" srcId="{76D98A60-2659-4092-9F0B-13D395212540}" destId="{E0C07FE0-74EF-426C-91BF-F432651EEFB3}" srcOrd="11" destOrd="0" presId="urn:microsoft.com/office/officeart/2011/layout/CircleProcess"/>
    <dgm:cxn modelId="{193D0049-22EB-49A7-A13F-1ED311190E40}" type="presParOf" srcId="{76D98A60-2659-4092-9F0B-13D395212540}" destId="{681D1A6A-82AB-4D4A-B566-DD8BAB6383A4}" srcOrd="12" destOrd="0" presId="urn:microsoft.com/office/officeart/2011/layout/CircleProcess"/>
    <dgm:cxn modelId="{A4F2988D-7063-42D0-A2F0-241615DDD4D3}" type="presParOf" srcId="{681D1A6A-82AB-4D4A-B566-DD8BAB6383A4}" destId="{78FF7754-A6C6-44CB-9F7B-5A3BA40D0E99}" srcOrd="0" destOrd="0" presId="urn:microsoft.com/office/officeart/2011/layout/CircleProcess"/>
    <dgm:cxn modelId="{E7FDCEA3-51FF-4D12-81B8-994C223E37A1}" type="presParOf" srcId="{76D98A60-2659-4092-9F0B-13D395212540}" destId="{40AB6912-5DE2-4BA1-81B4-829AA8649624}" srcOrd="13" destOrd="0" presId="urn:microsoft.com/office/officeart/2011/layout/CircleProcess"/>
    <dgm:cxn modelId="{76417E06-3CE1-4EFB-8BFA-AB6B0B6BD4B9}" type="presParOf" srcId="{40AB6912-5DE2-4BA1-81B4-829AA8649624}" destId="{1FF19E18-A96A-46EE-9074-DF0D0FB854B1}" srcOrd="0" destOrd="0" presId="urn:microsoft.com/office/officeart/2011/layout/CircleProcess"/>
    <dgm:cxn modelId="{CC8C15CE-25DE-4E71-BD52-59017D599FCA}" type="presParOf" srcId="{76D98A60-2659-4092-9F0B-13D395212540}" destId="{71FE0826-E861-4CF4-8935-0C5555DF138B}" srcOrd="14" destOrd="0" presId="urn:microsoft.com/office/officeart/2011/layout/CircleProcess"/>
    <dgm:cxn modelId="{87499B69-2FC3-4D09-9956-8A0967B0D0F7}" type="presParOf" srcId="{76D98A60-2659-4092-9F0B-13D395212540}" destId="{72D640D7-203C-44FA-BAF3-EBB6EC80DCCE}" srcOrd="15" destOrd="0" presId="urn:microsoft.com/office/officeart/2011/layout/CircleProcess"/>
    <dgm:cxn modelId="{633EFCAB-BB59-4208-A553-9C3EEECF0028}" type="presParOf" srcId="{72D640D7-203C-44FA-BAF3-EBB6EC80DCCE}" destId="{F1074E12-398B-47D2-AFEC-70281EAF519F}" srcOrd="0" destOrd="0" presId="urn:microsoft.com/office/officeart/2011/layout/CircleProcess"/>
    <dgm:cxn modelId="{2F79BF19-3737-4A86-9758-6756E47D6B26}" type="presParOf" srcId="{76D98A60-2659-4092-9F0B-13D395212540}" destId="{D8A9905C-2B1B-4E73-9088-C976EC5F95E6}" srcOrd="16" destOrd="0" presId="urn:microsoft.com/office/officeart/2011/layout/CircleProcess"/>
    <dgm:cxn modelId="{B2B5C44B-C343-4D9E-BA8C-510E86AE6535}" type="presParOf" srcId="{D8A9905C-2B1B-4E73-9088-C976EC5F95E6}" destId="{31E71515-17D7-46DF-90DB-E71EABB45A6B}" srcOrd="0" destOrd="0" presId="urn:microsoft.com/office/officeart/2011/layout/CircleProcess"/>
    <dgm:cxn modelId="{635D1676-7786-40D9-BF06-D7A863864E37}" type="presParOf" srcId="{76D98A60-2659-4092-9F0B-13D395212540}" destId="{0A1133B0-3192-4C66-A47D-F6271BAF6966}" srcOrd="17" destOrd="0" presId="urn:microsoft.com/office/officeart/2011/layout/CircleProcess"/>
    <dgm:cxn modelId="{12696A14-31C3-40BB-A1B4-F0807064F15E}" type="presParOf" srcId="{76D98A60-2659-4092-9F0B-13D395212540}" destId="{74945B99-FF28-4550-B01B-19581942F384}" srcOrd="18" destOrd="0" presId="urn:microsoft.com/office/officeart/2011/layout/CircleProcess"/>
    <dgm:cxn modelId="{36871234-4A58-49D4-98B2-1FB6A25E8B24}" type="presParOf" srcId="{74945B99-FF28-4550-B01B-19581942F384}" destId="{2F201841-267D-4B56-8A18-EB3DBB5A660A}" srcOrd="0" destOrd="0" presId="urn:microsoft.com/office/officeart/2011/layout/CircleProcess"/>
    <dgm:cxn modelId="{832095AA-671B-4740-99D8-18E4F1A3BE1A}" type="presParOf" srcId="{76D98A60-2659-4092-9F0B-13D395212540}" destId="{00BC8AFE-4E1A-4F94-BA05-47527F33AC30}" srcOrd="19" destOrd="0" presId="urn:microsoft.com/office/officeart/2011/layout/CircleProcess"/>
    <dgm:cxn modelId="{6BCEF6C2-FCA9-4FA8-8F38-284252F1C3A1}" type="presParOf" srcId="{00BC8AFE-4E1A-4F94-BA05-47527F33AC30}" destId="{5C7B49B9-1F9B-4AD0-8852-5E1AA314B6DD}" srcOrd="0" destOrd="0" presId="urn:microsoft.com/office/officeart/2011/layout/CircleProcess"/>
    <dgm:cxn modelId="{C739586B-B577-4079-B012-3F74E7C061A4}" type="presParOf" srcId="{76D98A60-2659-4092-9F0B-13D395212540}" destId="{6BA6868B-D4D6-469C-A658-8B3E3856AE58}" srcOrd="20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E117025-73AA-4891-9720-37A7DE2C48E1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A6F8A64-B020-43B4-A0AB-F9B983AA0496}">
      <dgm:prSet/>
      <dgm:spPr/>
      <dgm:t>
        <a:bodyPr/>
        <a:lstStyle/>
        <a:p>
          <a:r>
            <a:rPr lang="en-US" b="0" dirty="0"/>
            <a:t>Availability</a:t>
          </a:r>
          <a:endParaRPr lang="en-US" dirty="0"/>
        </a:p>
      </dgm:t>
    </dgm:pt>
    <dgm:pt modelId="{CFBF1722-F182-434B-8E53-DEA94F46316C}" type="parTrans" cxnId="{4FFB8CF3-3FA3-444D-9F70-F4FBE3829F35}">
      <dgm:prSet/>
      <dgm:spPr/>
      <dgm:t>
        <a:bodyPr/>
        <a:lstStyle/>
        <a:p>
          <a:endParaRPr lang="en-US"/>
        </a:p>
      </dgm:t>
    </dgm:pt>
    <dgm:pt modelId="{4F53BD41-A844-44D9-901C-A8262943398A}" type="sibTrans" cxnId="{4FFB8CF3-3FA3-444D-9F70-F4FBE3829F35}">
      <dgm:prSet/>
      <dgm:spPr/>
      <dgm:t>
        <a:bodyPr/>
        <a:lstStyle/>
        <a:p>
          <a:endParaRPr lang="en-US"/>
        </a:p>
      </dgm:t>
    </dgm:pt>
    <dgm:pt modelId="{2703CDB7-680C-4567-8455-80DAB96ECDD3}">
      <dgm:prSet/>
      <dgm:spPr/>
      <dgm:t>
        <a:bodyPr/>
        <a:lstStyle/>
        <a:p>
          <a:r>
            <a:rPr lang="en-US" b="0"/>
            <a:t>Transparency</a:t>
          </a:r>
          <a:endParaRPr lang="en-US"/>
        </a:p>
      </dgm:t>
    </dgm:pt>
    <dgm:pt modelId="{07BB44A6-CFDF-4777-9E25-28BC8B89B044}" type="parTrans" cxnId="{A98CBA52-CA53-48E2-8D11-0BEB1E3032DD}">
      <dgm:prSet/>
      <dgm:spPr/>
      <dgm:t>
        <a:bodyPr/>
        <a:lstStyle/>
        <a:p>
          <a:endParaRPr lang="en-US"/>
        </a:p>
      </dgm:t>
    </dgm:pt>
    <dgm:pt modelId="{819F654D-3266-4B14-AAE5-E19238B4A92E}" type="sibTrans" cxnId="{A98CBA52-CA53-48E2-8D11-0BEB1E3032DD}">
      <dgm:prSet/>
      <dgm:spPr/>
      <dgm:t>
        <a:bodyPr/>
        <a:lstStyle/>
        <a:p>
          <a:endParaRPr lang="en-US"/>
        </a:p>
      </dgm:t>
    </dgm:pt>
    <dgm:pt modelId="{7973D7E2-2061-4117-91F7-05ACB45C996D}">
      <dgm:prSet/>
      <dgm:spPr/>
      <dgm:t>
        <a:bodyPr/>
        <a:lstStyle/>
        <a:p>
          <a:r>
            <a:rPr lang="en-US" b="0"/>
            <a:t>Community</a:t>
          </a:r>
          <a:endParaRPr lang="en-US"/>
        </a:p>
      </dgm:t>
    </dgm:pt>
    <dgm:pt modelId="{3979882D-1C04-459C-A79B-38F30AC0A577}" type="parTrans" cxnId="{8AF046C9-9375-4C0A-8C55-3B680D50B2ED}">
      <dgm:prSet/>
      <dgm:spPr/>
      <dgm:t>
        <a:bodyPr/>
        <a:lstStyle/>
        <a:p>
          <a:endParaRPr lang="en-US"/>
        </a:p>
      </dgm:t>
    </dgm:pt>
    <dgm:pt modelId="{DAB04965-EB79-4AE1-9297-37727CE0120F}" type="sibTrans" cxnId="{8AF046C9-9375-4C0A-8C55-3B680D50B2ED}">
      <dgm:prSet/>
      <dgm:spPr/>
      <dgm:t>
        <a:bodyPr/>
        <a:lstStyle/>
        <a:p>
          <a:endParaRPr lang="en-US"/>
        </a:p>
      </dgm:t>
    </dgm:pt>
    <dgm:pt modelId="{65129AB5-D5D9-44FF-A9BB-78E152CA5AD6}">
      <dgm:prSet/>
      <dgm:spPr/>
      <dgm:t>
        <a:bodyPr/>
        <a:lstStyle/>
        <a:p>
          <a:r>
            <a:rPr lang="en-US" b="0" dirty="0"/>
            <a:t>Encouraging innovation</a:t>
          </a:r>
          <a:endParaRPr lang="en-US" dirty="0"/>
        </a:p>
      </dgm:t>
    </dgm:pt>
    <dgm:pt modelId="{B9CD0486-449C-4148-A04C-5882814789D3}" type="parTrans" cxnId="{DCBFA96D-439B-416C-9580-30A72CF19E03}">
      <dgm:prSet/>
      <dgm:spPr/>
      <dgm:t>
        <a:bodyPr/>
        <a:lstStyle/>
        <a:p>
          <a:endParaRPr lang="en-US"/>
        </a:p>
      </dgm:t>
    </dgm:pt>
    <dgm:pt modelId="{77442A63-5F9B-41B1-A3AC-DB34BD87DA64}" type="sibTrans" cxnId="{DCBFA96D-439B-416C-9580-30A72CF19E03}">
      <dgm:prSet/>
      <dgm:spPr/>
      <dgm:t>
        <a:bodyPr/>
        <a:lstStyle/>
        <a:p>
          <a:endParaRPr lang="en-US"/>
        </a:p>
      </dgm:t>
    </dgm:pt>
    <dgm:pt modelId="{930FC2FB-BB41-4F5F-8F5E-C51C5371FCFF}" type="pres">
      <dgm:prSet presAssocID="{7E117025-73AA-4891-9720-37A7DE2C48E1}" presName="linearFlow" presStyleCnt="0">
        <dgm:presLayoutVars>
          <dgm:dir/>
          <dgm:resizeHandles val="exact"/>
        </dgm:presLayoutVars>
      </dgm:prSet>
      <dgm:spPr/>
    </dgm:pt>
    <dgm:pt modelId="{2BA8C3E8-F57D-46B4-BB8D-4B405A648D65}" type="pres">
      <dgm:prSet presAssocID="{5A6F8A64-B020-43B4-A0AB-F9B983AA0496}" presName="composite" presStyleCnt="0"/>
      <dgm:spPr/>
    </dgm:pt>
    <dgm:pt modelId="{9CD93430-66A1-4E0C-A249-6ECAD8EC597C}" type="pres">
      <dgm:prSet presAssocID="{5A6F8A64-B020-43B4-A0AB-F9B983AA0496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solidFill>
            <a:schemeClr val="lt1">
              <a:hueOff val="0"/>
              <a:satOff val="0"/>
              <a:lumOff val="0"/>
            </a:schemeClr>
          </a:solidFill>
        </a:ln>
      </dgm:spPr>
    </dgm:pt>
    <dgm:pt modelId="{0DDF45A9-53E3-46AE-91DA-607B38A3020B}" type="pres">
      <dgm:prSet presAssocID="{5A6F8A64-B020-43B4-A0AB-F9B983AA0496}" presName="txShp" presStyleLbl="node1" presStyleIdx="0" presStyleCnt="4">
        <dgm:presLayoutVars>
          <dgm:bulletEnabled val="1"/>
        </dgm:presLayoutVars>
      </dgm:prSet>
      <dgm:spPr/>
    </dgm:pt>
    <dgm:pt modelId="{3AB41B75-1EC5-4873-8CBE-2559064CBACD}" type="pres">
      <dgm:prSet presAssocID="{4F53BD41-A844-44D9-901C-A8262943398A}" presName="spacing" presStyleCnt="0"/>
      <dgm:spPr/>
    </dgm:pt>
    <dgm:pt modelId="{8F04FCDA-7DAE-4E39-88FF-B0721D214021}" type="pres">
      <dgm:prSet presAssocID="{2703CDB7-680C-4567-8455-80DAB96ECDD3}" presName="composite" presStyleCnt="0"/>
      <dgm:spPr/>
    </dgm:pt>
    <dgm:pt modelId="{FC2E3BF6-3E33-4872-9CD6-32BB8A9C426C}" type="pres">
      <dgm:prSet presAssocID="{2703CDB7-680C-4567-8455-80DAB96ECDD3}" presName="imgShp" presStyleLbl="fgImgPlac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solidFill>
            <a:schemeClr val="lt1">
              <a:hueOff val="0"/>
              <a:satOff val="0"/>
              <a:lumOff val="0"/>
            </a:schemeClr>
          </a:solidFill>
        </a:ln>
      </dgm:spPr>
    </dgm:pt>
    <dgm:pt modelId="{19BA0770-769E-4AD2-BF15-0958711CAA57}" type="pres">
      <dgm:prSet presAssocID="{2703CDB7-680C-4567-8455-80DAB96ECDD3}" presName="txShp" presStyleLbl="node1" presStyleIdx="1" presStyleCnt="4">
        <dgm:presLayoutVars>
          <dgm:bulletEnabled val="1"/>
        </dgm:presLayoutVars>
      </dgm:prSet>
      <dgm:spPr/>
    </dgm:pt>
    <dgm:pt modelId="{01290499-8A9E-455B-8C03-C825F5940B67}" type="pres">
      <dgm:prSet presAssocID="{819F654D-3266-4B14-AAE5-E19238B4A92E}" presName="spacing" presStyleCnt="0"/>
      <dgm:spPr/>
    </dgm:pt>
    <dgm:pt modelId="{338AEDD0-76CA-4EA8-8F82-A6080F0DEDAC}" type="pres">
      <dgm:prSet presAssocID="{7973D7E2-2061-4117-91F7-05ACB45C996D}" presName="composite" presStyleCnt="0"/>
      <dgm:spPr/>
    </dgm:pt>
    <dgm:pt modelId="{654C287A-1966-472D-AC48-2A8E0A0D47C2}" type="pres">
      <dgm:prSet presAssocID="{7973D7E2-2061-4117-91F7-05ACB45C996D}" presName="imgShp" presStyleLbl="fgImgPlac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solidFill>
            <a:schemeClr val="lt1">
              <a:hueOff val="0"/>
              <a:satOff val="0"/>
              <a:lumOff val="0"/>
            </a:schemeClr>
          </a:solidFill>
        </a:ln>
      </dgm:spPr>
    </dgm:pt>
    <dgm:pt modelId="{A33E3352-D2B2-40C7-BB06-DD1E54A8699E}" type="pres">
      <dgm:prSet presAssocID="{7973D7E2-2061-4117-91F7-05ACB45C996D}" presName="txShp" presStyleLbl="node1" presStyleIdx="2" presStyleCnt="4">
        <dgm:presLayoutVars>
          <dgm:bulletEnabled val="1"/>
        </dgm:presLayoutVars>
      </dgm:prSet>
      <dgm:spPr/>
    </dgm:pt>
    <dgm:pt modelId="{1D99F917-94ED-4B0B-BDF1-7B6C5473484B}" type="pres">
      <dgm:prSet presAssocID="{DAB04965-EB79-4AE1-9297-37727CE0120F}" presName="spacing" presStyleCnt="0"/>
      <dgm:spPr/>
    </dgm:pt>
    <dgm:pt modelId="{2B9137E1-FFE4-41E3-A674-03397E1257F3}" type="pres">
      <dgm:prSet presAssocID="{65129AB5-D5D9-44FF-A9BB-78E152CA5AD6}" presName="composite" presStyleCnt="0"/>
      <dgm:spPr/>
    </dgm:pt>
    <dgm:pt modelId="{B7F28DF6-8BC8-4EDB-9E90-BFE5F853D932}" type="pres">
      <dgm:prSet presAssocID="{65129AB5-D5D9-44FF-A9BB-78E152CA5AD6}" presName="imgShp" presStyleLbl="fgImgPlac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solidFill>
            <a:schemeClr val="lt1">
              <a:hueOff val="0"/>
              <a:satOff val="0"/>
              <a:lumOff val="0"/>
            </a:schemeClr>
          </a:solidFill>
        </a:ln>
      </dgm:spPr>
    </dgm:pt>
    <dgm:pt modelId="{0A63B904-C3DC-4903-B66A-AB8DF3153BB8}" type="pres">
      <dgm:prSet presAssocID="{65129AB5-D5D9-44FF-A9BB-78E152CA5AD6}" presName="txShp" presStyleLbl="node1" presStyleIdx="3" presStyleCnt="4">
        <dgm:presLayoutVars>
          <dgm:bulletEnabled val="1"/>
        </dgm:presLayoutVars>
      </dgm:prSet>
      <dgm:spPr/>
    </dgm:pt>
  </dgm:ptLst>
  <dgm:cxnLst>
    <dgm:cxn modelId="{BBC8F913-E425-4D26-86B8-362F2C2E5757}" type="presOf" srcId="{2703CDB7-680C-4567-8455-80DAB96ECDD3}" destId="{19BA0770-769E-4AD2-BF15-0958711CAA57}" srcOrd="0" destOrd="0" presId="urn:microsoft.com/office/officeart/2005/8/layout/vList3"/>
    <dgm:cxn modelId="{1D779E37-3CAF-484F-9BCF-17B6C772C14D}" type="presOf" srcId="{65129AB5-D5D9-44FF-A9BB-78E152CA5AD6}" destId="{0A63B904-C3DC-4903-B66A-AB8DF3153BB8}" srcOrd="0" destOrd="0" presId="urn:microsoft.com/office/officeart/2005/8/layout/vList3"/>
    <dgm:cxn modelId="{4E846F3B-6D52-49F8-A1B4-F6F355AD742C}" type="presOf" srcId="{7E117025-73AA-4891-9720-37A7DE2C48E1}" destId="{930FC2FB-BB41-4F5F-8F5E-C51C5371FCFF}" srcOrd="0" destOrd="0" presId="urn:microsoft.com/office/officeart/2005/8/layout/vList3"/>
    <dgm:cxn modelId="{46EDF845-B840-4143-9E2C-1AB9304529C5}" type="presOf" srcId="{7973D7E2-2061-4117-91F7-05ACB45C996D}" destId="{A33E3352-D2B2-40C7-BB06-DD1E54A8699E}" srcOrd="0" destOrd="0" presId="urn:microsoft.com/office/officeart/2005/8/layout/vList3"/>
    <dgm:cxn modelId="{DCBFA96D-439B-416C-9580-30A72CF19E03}" srcId="{7E117025-73AA-4891-9720-37A7DE2C48E1}" destId="{65129AB5-D5D9-44FF-A9BB-78E152CA5AD6}" srcOrd="3" destOrd="0" parTransId="{B9CD0486-449C-4148-A04C-5882814789D3}" sibTransId="{77442A63-5F9B-41B1-A3AC-DB34BD87DA64}"/>
    <dgm:cxn modelId="{A98CBA52-CA53-48E2-8D11-0BEB1E3032DD}" srcId="{7E117025-73AA-4891-9720-37A7DE2C48E1}" destId="{2703CDB7-680C-4567-8455-80DAB96ECDD3}" srcOrd="1" destOrd="0" parTransId="{07BB44A6-CFDF-4777-9E25-28BC8B89B044}" sibTransId="{819F654D-3266-4B14-AAE5-E19238B4A92E}"/>
    <dgm:cxn modelId="{D9C0169B-A801-41A3-8433-A14D358B9E2A}" type="presOf" srcId="{5A6F8A64-B020-43B4-A0AB-F9B983AA0496}" destId="{0DDF45A9-53E3-46AE-91DA-607B38A3020B}" srcOrd="0" destOrd="0" presId="urn:microsoft.com/office/officeart/2005/8/layout/vList3"/>
    <dgm:cxn modelId="{8AF046C9-9375-4C0A-8C55-3B680D50B2ED}" srcId="{7E117025-73AA-4891-9720-37A7DE2C48E1}" destId="{7973D7E2-2061-4117-91F7-05ACB45C996D}" srcOrd="2" destOrd="0" parTransId="{3979882D-1C04-459C-A79B-38F30AC0A577}" sibTransId="{DAB04965-EB79-4AE1-9297-37727CE0120F}"/>
    <dgm:cxn modelId="{4FFB8CF3-3FA3-444D-9F70-F4FBE3829F35}" srcId="{7E117025-73AA-4891-9720-37A7DE2C48E1}" destId="{5A6F8A64-B020-43B4-A0AB-F9B983AA0496}" srcOrd="0" destOrd="0" parTransId="{CFBF1722-F182-434B-8E53-DEA94F46316C}" sibTransId="{4F53BD41-A844-44D9-901C-A8262943398A}"/>
    <dgm:cxn modelId="{555C4AF8-9254-46D7-91D3-996F743AAFA8}" type="presParOf" srcId="{930FC2FB-BB41-4F5F-8F5E-C51C5371FCFF}" destId="{2BA8C3E8-F57D-46B4-BB8D-4B405A648D65}" srcOrd="0" destOrd="0" presId="urn:microsoft.com/office/officeart/2005/8/layout/vList3"/>
    <dgm:cxn modelId="{1DB32774-573B-4E8D-BC06-559886939B53}" type="presParOf" srcId="{2BA8C3E8-F57D-46B4-BB8D-4B405A648D65}" destId="{9CD93430-66A1-4E0C-A249-6ECAD8EC597C}" srcOrd="0" destOrd="0" presId="urn:microsoft.com/office/officeart/2005/8/layout/vList3"/>
    <dgm:cxn modelId="{8BF74F8A-2588-4AC8-B604-5864F062D361}" type="presParOf" srcId="{2BA8C3E8-F57D-46B4-BB8D-4B405A648D65}" destId="{0DDF45A9-53E3-46AE-91DA-607B38A3020B}" srcOrd="1" destOrd="0" presId="urn:microsoft.com/office/officeart/2005/8/layout/vList3"/>
    <dgm:cxn modelId="{7D38ABA3-817C-47CB-B8C1-9D305AD88692}" type="presParOf" srcId="{930FC2FB-BB41-4F5F-8F5E-C51C5371FCFF}" destId="{3AB41B75-1EC5-4873-8CBE-2559064CBACD}" srcOrd="1" destOrd="0" presId="urn:microsoft.com/office/officeart/2005/8/layout/vList3"/>
    <dgm:cxn modelId="{EA32FA96-FDE3-4A44-92EE-5FD98EA76F5D}" type="presParOf" srcId="{930FC2FB-BB41-4F5F-8F5E-C51C5371FCFF}" destId="{8F04FCDA-7DAE-4E39-88FF-B0721D214021}" srcOrd="2" destOrd="0" presId="urn:microsoft.com/office/officeart/2005/8/layout/vList3"/>
    <dgm:cxn modelId="{B2FF876B-C8EC-4C05-8676-F126ABD60CCD}" type="presParOf" srcId="{8F04FCDA-7DAE-4E39-88FF-B0721D214021}" destId="{FC2E3BF6-3E33-4872-9CD6-32BB8A9C426C}" srcOrd="0" destOrd="0" presId="urn:microsoft.com/office/officeart/2005/8/layout/vList3"/>
    <dgm:cxn modelId="{7294AAFE-0F52-43B9-B9E1-AB82B41D757F}" type="presParOf" srcId="{8F04FCDA-7DAE-4E39-88FF-B0721D214021}" destId="{19BA0770-769E-4AD2-BF15-0958711CAA57}" srcOrd="1" destOrd="0" presId="urn:microsoft.com/office/officeart/2005/8/layout/vList3"/>
    <dgm:cxn modelId="{7F88EE11-680D-4B71-8CA5-60547F8DBEED}" type="presParOf" srcId="{930FC2FB-BB41-4F5F-8F5E-C51C5371FCFF}" destId="{01290499-8A9E-455B-8C03-C825F5940B67}" srcOrd="3" destOrd="0" presId="urn:microsoft.com/office/officeart/2005/8/layout/vList3"/>
    <dgm:cxn modelId="{A6863972-4878-453D-821C-D2B0AF8000CC}" type="presParOf" srcId="{930FC2FB-BB41-4F5F-8F5E-C51C5371FCFF}" destId="{338AEDD0-76CA-4EA8-8F82-A6080F0DEDAC}" srcOrd="4" destOrd="0" presId="urn:microsoft.com/office/officeart/2005/8/layout/vList3"/>
    <dgm:cxn modelId="{2688D98A-43AD-4299-8BDF-8EF8FFDB7BA7}" type="presParOf" srcId="{338AEDD0-76CA-4EA8-8F82-A6080F0DEDAC}" destId="{654C287A-1966-472D-AC48-2A8E0A0D47C2}" srcOrd="0" destOrd="0" presId="urn:microsoft.com/office/officeart/2005/8/layout/vList3"/>
    <dgm:cxn modelId="{4E83BD76-3851-4BFF-91C3-B179A9602045}" type="presParOf" srcId="{338AEDD0-76CA-4EA8-8F82-A6080F0DEDAC}" destId="{A33E3352-D2B2-40C7-BB06-DD1E54A8699E}" srcOrd="1" destOrd="0" presId="urn:microsoft.com/office/officeart/2005/8/layout/vList3"/>
    <dgm:cxn modelId="{C91AC6DB-6BBB-4C6D-9B33-84908EB571FF}" type="presParOf" srcId="{930FC2FB-BB41-4F5F-8F5E-C51C5371FCFF}" destId="{1D99F917-94ED-4B0B-BDF1-7B6C5473484B}" srcOrd="5" destOrd="0" presId="urn:microsoft.com/office/officeart/2005/8/layout/vList3"/>
    <dgm:cxn modelId="{E4CF44A4-63D3-4110-8DF9-A82AF06C3B93}" type="presParOf" srcId="{930FC2FB-BB41-4F5F-8F5E-C51C5371FCFF}" destId="{2B9137E1-FFE4-41E3-A674-03397E1257F3}" srcOrd="6" destOrd="0" presId="urn:microsoft.com/office/officeart/2005/8/layout/vList3"/>
    <dgm:cxn modelId="{EB686CBD-5C2E-4CCA-99D2-7FCB0FF67783}" type="presParOf" srcId="{2B9137E1-FFE4-41E3-A674-03397E1257F3}" destId="{B7F28DF6-8BC8-4EDB-9E90-BFE5F853D932}" srcOrd="0" destOrd="0" presId="urn:microsoft.com/office/officeart/2005/8/layout/vList3"/>
    <dgm:cxn modelId="{950D64D2-A973-43C4-A8D9-0A755DA693DE}" type="presParOf" srcId="{2B9137E1-FFE4-41E3-A674-03397E1257F3}" destId="{0A63B904-C3DC-4903-B66A-AB8DF3153BB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E117025-73AA-4891-9720-37A7DE2C48E1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A6F8A64-B020-43B4-A0AB-F9B983AA0496}">
      <dgm:prSet/>
      <dgm:spPr/>
      <dgm:t>
        <a:bodyPr/>
        <a:lstStyle/>
        <a:p>
          <a:r>
            <a:rPr lang="en-US" b="0" dirty="0"/>
            <a:t>Missing information</a:t>
          </a:r>
          <a:endParaRPr lang="en-US" dirty="0"/>
        </a:p>
      </dgm:t>
    </dgm:pt>
    <dgm:pt modelId="{CFBF1722-F182-434B-8E53-DEA94F46316C}" type="parTrans" cxnId="{4FFB8CF3-3FA3-444D-9F70-F4FBE3829F35}">
      <dgm:prSet/>
      <dgm:spPr/>
      <dgm:t>
        <a:bodyPr/>
        <a:lstStyle/>
        <a:p>
          <a:endParaRPr lang="en-US"/>
        </a:p>
      </dgm:t>
    </dgm:pt>
    <dgm:pt modelId="{4F53BD41-A844-44D9-901C-A8262943398A}" type="sibTrans" cxnId="{4FFB8CF3-3FA3-444D-9F70-F4FBE3829F35}">
      <dgm:prSet/>
      <dgm:spPr/>
      <dgm:t>
        <a:bodyPr/>
        <a:lstStyle/>
        <a:p>
          <a:endParaRPr lang="en-US"/>
        </a:p>
      </dgm:t>
    </dgm:pt>
    <dgm:pt modelId="{2703CDB7-680C-4567-8455-80DAB96ECDD3}">
      <dgm:prSet/>
      <dgm:spPr/>
      <dgm:t>
        <a:bodyPr/>
        <a:lstStyle/>
        <a:p>
          <a:r>
            <a:rPr lang="en-US" b="0" dirty="0"/>
            <a:t>Incomplete datasets</a:t>
          </a:r>
          <a:endParaRPr lang="en-US" dirty="0"/>
        </a:p>
      </dgm:t>
    </dgm:pt>
    <dgm:pt modelId="{07BB44A6-CFDF-4777-9E25-28BC8B89B044}" type="parTrans" cxnId="{A98CBA52-CA53-48E2-8D11-0BEB1E3032DD}">
      <dgm:prSet/>
      <dgm:spPr/>
      <dgm:t>
        <a:bodyPr/>
        <a:lstStyle/>
        <a:p>
          <a:endParaRPr lang="en-US"/>
        </a:p>
      </dgm:t>
    </dgm:pt>
    <dgm:pt modelId="{819F654D-3266-4B14-AAE5-E19238B4A92E}" type="sibTrans" cxnId="{A98CBA52-CA53-48E2-8D11-0BEB1E3032DD}">
      <dgm:prSet/>
      <dgm:spPr/>
      <dgm:t>
        <a:bodyPr/>
        <a:lstStyle/>
        <a:p>
          <a:endParaRPr lang="en-US"/>
        </a:p>
      </dgm:t>
    </dgm:pt>
    <dgm:pt modelId="{7973D7E2-2061-4117-91F7-05ACB45C996D}">
      <dgm:prSet/>
      <dgm:spPr/>
      <dgm:t>
        <a:bodyPr/>
        <a:lstStyle/>
        <a:p>
          <a:r>
            <a:rPr lang="en-US" b="0" dirty="0"/>
            <a:t>Hard to combine</a:t>
          </a:r>
          <a:endParaRPr lang="en-US" dirty="0"/>
        </a:p>
      </dgm:t>
    </dgm:pt>
    <dgm:pt modelId="{3979882D-1C04-459C-A79B-38F30AC0A577}" type="parTrans" cxnId="{8AF046C9-9375-4C0A-8C55-3B680D50B2ED}">
      <dgm:prSet/>
      <dgm:spPr/>
      <dgm:t>
        <a:bodyPr/>
        <a:lstStyle/>
        <a:p>
          <a:endParaRPr lang="en-US"/>
        </a:p>
      </dgm:t>
    </dgm:pt>
    <dgm:pt modelId="{DAB04965-EB79-4AE1-9297-37727CE0120F}" type="sibTrans" cxnId="{8AF046C9-9375-4C0A-8C55-3B680D50B2ED}">
      <dgm:prSet/>
      <dgm:spPr/>
      <dgm:t>
        <a:bodyPr/>
        <a:lstStyle/>
        <a:p>
          <a:endParaRPr lang="en-US"/>
        </a:p>
      </dgm:t>
    </dgm:pt>
    <dgm:pt modelId="{65129AB5-D5D9-44FF-A9BB-78E152CA5AD6}">
      <dgm:prSet/>
      <dgm:spPr/>
      <dgm:t>
        <a:bodyPr/>
        <a:lstStyle/>
        <a:p>
          <a:r>
            <a:rPr lang="en-US" dirty="0"/>
            <a:t>Unknown metadata</a:t>
          </a:r>
        </a:p>
      </dgm:t>
    </dgm:pt>
    <dgm:pt modelId="{B9CD0486-449C-4148-A04C-5882814789D3}" type="parTrans" cxnId="{DCBFA96D-439B-416C-9580-30A72CF19E03}">
      <dgm:prSet/>
      <dgm:spPr/>
      <dgm:t>
        <a:bodyPr/>
        <a:lstStyle/>
        <a:p>
          <a:endParaRPr lang="en-US"/>
        </a:p>
      </dgm:t>
    </dgm:pt>
    <dgm:pt modelId="{77442A63-5F9B-41B1-A3AC-DB34BD87DA64}" type="sibTrans" cxnId="{DCBFA96D-439B-416C-9580-30A72CF19E03}">
      <dgm:prSet/>
      <dgm:spPr/>
      <dgm:t>
        <a:bodyPr/>
        <a:lstStyle/>
        <a:p>
          <a:endParaRPr lang="en-US"/>
        </a:p>
      </dgm:t>
    </dgm:pt>
    <dgm:pt modelId="{930FC2FB-BB41-4F5F-8F5E-C51C5371FCFF}" type="pres">
      <dgm:prSet presAssocID="{7E117025-73AA-4891-9720-37A7DE2C48E1}" presName="linearFlow" presStyleCnt="0">
        <dgm:presLayoutVars>
          <dgm:dir/>
          <dgm:resizeHandles val="exact"/>
        </dgm:presLayoutVars>
      </dgm:prSet>
      <dgm:spPr/>
    </dgm:pt>
    <dgm:pt modelId="{2BA8C3E8-F57D-46B4-BB8D-4B405A648D65}" type="pres">
      <dgm:prSet presAssocID="{5A6F8A64-B020-43B4-A0AB-F9B983AA0496}" presName="composite" presStyleCnt="0"/>
      <dgm:spPr/>
    </dgm:pt>
    <dgm:pt modelId="{9CD93430-66A1-4E0C-A249-6ECAD8EC597C}" type="pres">
      <dgm:prSet presAssocID="{5A6F8A64-B020-43B4-A0AB-F9B983AA0496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Question Mark with solid fill"/>
        </a:ext>
      </dgm:extLst>
    </dgm:pt>
    <dgm:pt modelId="{0DDF45A9-53E3-46AE-91DA-607B38A3020B}" type="pres">
      <dgm:prSet presAssocID="{5A6F8A64-B020-43B4-A0AB-F9B983AA0496}" presName="txShp" presStyleLbl="node1" presStyleIdx="0" presStyleCnt="4">
        <dgm:presLayoutVars>
          <dgm:bulletEnabled val="1"/>
        </dgm:presLayoutVars>
      </dgm:prSet>
      <dgm:spPr/>
    </dgm:pt>
    <dgm:pt modelId="{3AB41B75-1EC5-4873-8CBE-2559064CBACD}" type="pres">
      <dgm:prSet presAssocID="{4F53BD41-A844-44D9-901C-A8262943398A}" presName="spacing" presStyleCnt="0"/>
      <dgm:spPr/>
    </dgm:pt>
    <dgm:pt modelId="{8F04FCDA-7DAE-4E39-88FF-B0721D214021}" type="pres">
      <dgm:prSet presAssocID="{2703CDB7-680C-4567-8455-80DAB96ECDD3}" presName="composite" presStyleCnt="0"/>
      <dgm:spPr/>
    </dgm:pt>
    <dgm:pt modelId="{FC2E3BF6-3E33-4872-9CD6-32BB8A9C426C}" type="pres">
      <dgm:prSet presAssocID="{2703CDB7-680C-4567-8455-80DAB96ECDD3}" presName="imgShp" presStyleLbl="fgImgPlac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Bar chart with solid fill"/>
        </a:ext>
      </dgm:extLst>
    </dgm:pt>
    <dgm:pt modelId="{19BA0770-769E-4AD2-BF15-0958711CAA57}" type="pres">
      <dgm:prSet presAssocID="{2703CDB7-680C-4567-8455-80DAB96ECDD3}" presName="txShp" presStyleLbl="node1" presStyleIdx="1" presStyleCnt="4">
        <dgm:presLayoutVars>
          <dgm:bulletEnabled val="1"/>
        </dgm:presLayoutVars>
      </dgm:prSet>
      <dgm:spPr/>
    </dgm:pt>
    <dgm:pt modelId="{01290499-8A9E-455B-8C03-C825F5940B67}" type="pres">
      <dgm:prSet presAssocID="{819F654D-3266-4B14-AAE5-E19238B4A92E}" presName="spacing" presStyleCnt="0"/>
      <dgm:spPr/>
    </dgm:pt>
    <dgm:pt modelId="{338AEDD0-76CA-4EA8-8F82-A6080F0DEDAC}" type="pres">
      <dgm:prSet presAssocID="{7973D7E2-2061-4117-91F7-05ACB45C996D}" presName="composite" presStyleCnt="0"/>
      <dgm:spPr/>
    </dgm:pt>
    <dgm:pt modelId="{654C287A-1966-472D-AC48-2A8E0A0D47C2}" type="pres">
      <dgm:prSet presAssocID="{7973D7E2-2061-4117-91F7-05ACB45C996D}" presName="imgShp" presStyleLbl="fgImgPlac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Link with solid fill"/>
        </a:ext>
      </dgm:extLst>
    </dgm:pt>
    <dgm:pt modelId="{A33E3352-D2B2-40C7-BB06-DD1E54A8699E}" type="pres">
      <dgm:prSet presAssocID="{7973D7E2-2061-4117-91F7-05ACB45C996D}" presName="txShp" presStyleLbl="node1" presStyleIdx="2" presStyleCnt="4">
        <dgm:presLayoutVars>
          <dgm:bulletEnabled val="1"/>
        </dgm:presLayoutVars>
      </dgm:prSet>
      <dgm:spPr/>
    </dgm:pt>
    <dgm:pt modelId="{1D99F917-94ED-4B0B-BDF1-7B6C5473484B}" type="pres">
      <dgm:prSet presAssocID="{DAB04965-EB79-4AE1-9297-37727CE0120F}" presName="spacing" presStyleCnt="0"/>
      <dgm:spPr/>
    </dgm:pt>
    <dgm:pt modelId="{2B9137E1-FFE4-41E3-A674-03397E1257F3}" type="pres">
      <dgm:prSet presAssocID="{65129AB5-D5D9-44FF-A9BB-78E152CA5AD6}" presName="composite" presStyleCnt="0"/>
      <dgm:spPr/>
    </dgm:pt>
    <dgm:pt modelId="{B7F28DF6-8BC8-4EDB-9E90-BFE5F853D932}" type="pres">
      <dgm:prSet presAssocID="{65129AB5-D5D9-44FF-A9BB-78E152CA5AD6}" presName="imgShp" presStyleLbl="fgImgPlac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extLst>
        <a:ext uri="{E40237B7-FDA0-4F09-8148-C483321AD2D9}">
          <dgm14:cNvPr xmlns:dgm14="http://schemas.microsoft.com/office/drawing/2010/diagram" id="0" name="" descr="Idea with solid fill"/>
        </a:ext>
      </dgm:extLst>
    </dgm:pt>
    <dgm:pt modelId="{0A63B904-C3DC-4903-B66A-AB8DF3153BB8}" type="pres">
      <dgm:prSet presAssocID="{65129AB5-D5D9-44FF-A9BB-78E152CA5AD6}" presName="txShp" presStyleLbl="node1" presStyleIdx="3" presStyleCnt="4">
        <dgm:presLayoutVars>
          <dgm:bulletEnabled val="1"/>
        </dgm:presLayoutVars>
      </dgm:prSet>
      <dgm:spPr/>
    </dgm:pt>
  </dgm:ptLst>
  <dgm:cxnLst>
    <dgm:cxn modelId="{BBC8F913-E425-4D26-86B8-362F2C2E5757}" type="presOf" srcId="{2703CDB7-680C-4567-8455-80DAB96ECDD3}" destId="{19BA0770-769E-4AD2-BF15-0958711CAA57}" srcOrd="0" destOrd="0" presId="urn:microsoft.com/office/officeart/2005/8/layout/vList3"/>
    <dgm:cxn modelId="{1D779E37-3CAF-484F-9BCF-17B6C772C14D}" type="presOf" srcId="{65129AB5-D5D9-44FF-A9BB-78E152CA5AD6}" destId="{0A63B904-C3DC-4903-B66A-AB8DF3153BB8}" srcOrd="0" destOrd="0" presId="urn:microsoft.com/office/officeart/2005/8/layout/vList3"/>
    <dgm:cxn modelId="{4E846F3B-6D52-49F8-A1B4-F6F355AD742C}" type="presOf" srcId="{7E117025-73AA-4891-9720-37A7DE2C48E1}" destId="{930FC2FB-BB41-4F5F-8F5E-C51C5371FCFF}" srcOrd="0" destOrd="0" presId="urn:microsoft.com/office/officeart/2005/8/layout/vList3"/>
    <dgm:cxn modelId="{46EDF845-B840-4143-9E2C-1AB9304529C5}" type="presOf" srcId="{7973D7E2-2061-4117-91F7-05ACB45C996D}" destId="{A33E3352-D2B2-40C7-BB06-DD1E54A8699E}" srcOrd="0" destOrd="0" presId="urn:microsoft.com/office/officeart/2005/8/layout/vList3"/>
    <dgm:cxn modelId="{DCBFA96D-439B-416C-9580-30A72CF19E03}" srcId="{7E117025-73AA-4891-9720-37A7DE2C48E1}" destId="{65129AB5-D5D9-44FF-A9BB-78E152CA5AD6}" srcOrd="3" destOrd="0" parTransId="{B9CD0486-449C-4148-A04C-5882814789D3}" sibTransId="{77442A63-5F9B-41B1-A3AC-DB34BD87DA64}"/>
    <dgm:cxn modelId="{A98CBA52-CA53-48E2-8D11-0BEB1E3032DD}" srcId="{7E117025-73AA-4891-9720-37A7DE2C48E1}" destId="{2703CDB7-680C-4567-8455-80DAB96ECDD3}" srcOrd="1" destOrd="0" parTransId="{07BB44A6-CFDF-4777-9E25-28BC8B89B044}" sibTransId="{819F654D-3266-4B14-AAE5-E19238B4A92E}"/>
    <dgm:cxn modelId="{D9C0169B-A801-41A3-8433-A14D358B9E2A}" type="presOf" srcId="{5A6F8A64-B020-43B4-A0AB-F9B983AA0496}" destId="{0DDF45A9-53E3-46AE-91DA-607B38A3020B}" srcOrd="0" destOrd="0" presId="urn:microsoft.com/office/officeart/2005/8/layout/vList3"/>
    <dgm:cxn modelId="{8AF046C9-9375-4C0A-8C55-3B680D50B2ED}" srcId="{7E117025-73AA-4891-9720-37A7DE2C48E1}" destId="{7973D7E2-2061-4117-91F7-05ACB45C996D}" srcOrd="2" destOrd="0" parTransId="{3979882D-1C04-459C-A79B-38F30AC0A577}" sibTransId="{DAB04965-EB79-4AE1-9297-37727CE0120F}"/>
    <dgm:cxn modelId="{4FFB8CF3-3FA3-444D-9F70-F4FBE3829F35}" srcId="{7E117025-73AA-4891-9720-37A7DE2C48E1}" destId="{5A6F8A64-B020-43B4-A0AB-F9B983AA0496}" srcOrd="0" destOrd="0" parTransId="{CFBF1722-F182-434B-8E53-DEA94F46316C}" sibTransId="{4F53BD41-A844-44D9-901C-A8262943398A}"/>
    <dgm:cxn modelId="{555C4AF8-9254-46D7-91D3-996F743AAFA8}" type="presParOf" srcId="{930FC2FB-BB41-4F5F-8F5E-C51C5371FCFF}" destId="{2BA8C3E8-F57D-46B4-BB8D-4B405A648D65}" srcOrd="0" destOrd="0" presId="urn:microsoft.com/office/officeart/2005/8/layout/vList3"/>
    <dgm:cxn modelId="{1DB32774-573B-4E8D-BC06-559886939B53}" type="presParOf" srcId="{2BA8C3E8-F57D-46B4-BB8D-4B405A648D65}" destId="{9CD93430-66A1-4E0C-A249-6ECAD8EC597C}" srcOrd="0" destOrd="0" presId="urn:microsoft.com/office/officeart/2005/8/layout/vList3"/>
    <dgm:cxn modelId="{8BF74F8A-2588-4AC8-B604-5864F062D361}" type="presParOf" srcId="{2BA8C3E8-F57D-46B4-BB8D-4B405A648D65}" destId="{0DDF45A9-53E3-46AE-91DA-607B38A3020B}" srcOrd="1" destOrd="0" presId="urn:microsoft.com/office/officeart/2005/8/layout/vList3"/>
    <dgm:cxn modelId="{7D38ABA3-817C-47CB-B8C1-9D305AD88692}" type="presParOf" srcId="{930FC2FB-BB41-4F5F-8F5E-C51C5371FCFF}" destId="{3AB41B75-1EC5-4873-8CBE-2559064CBACD}" srcOrd="1" destOrd="0" presId="urn:microsoft.com/office/officeart/2005/8/layout/vList3"/>
    <dgm:cxn modelId="{EA32FA96-FDE3-4A44-92EE-5FD98EA76F5D}" type="presParOf" srcId="{930FC2FB-BB41-4F5F-8F5E-C51C5371FCFF}" destId="{8F04FCDA-7DAE-4E39-88FF-B0721D214021}" srcOrd="2" destOrd="0" presId="urn:microsoft.com/office/officeart/2005/8/layout/vList3"/>
    <dgm:cxn modelId="{B2FF876B-C8EC-4C05-8676-F126ABD60CCD}" type="presParOf" srcId="{8F04FCDA-7DAE-4E39-88FF-B0721D214021}" destId="{FC2E3BF6-3E33-4872-9CD6-32BB8A9C426C}" srcOrd="0" destOrd="0" presId="urn:microsoft.com/office/officeart/2005/8/layout/vList3"/>
    <dgm:cxn modelId="{7294AAFE-0F52-43B9-B9E1-AB82B41D757F}" type="presParOf" srcId="{8F04FCDA-7DAE-4E39-88FF-B0721D214021}" destId="{19BA0770-769E-4AD2-BF15-0958711CAA57}" srcOrd="1" destOrd="0" presId="urn:microsoft.com/office/officeart/2005/8/layout/vList3"/>
    <dgm:cxn modelId="{7F88EE11-680D-4B71-8CA5-60547F8DBEED}" type="presParOf" srcId="{930FC2FB-BB41-4F5F-8F5E-C51C5371FCFF}" destId="{01290499-8A9E-455B-8C03-C825F5940B67}" srcOrd="3" destOrd="0" presId="urn:microsoft.com/office/officeart/2005/8/layout/vList3"/>
    <dgm:cxn modelId="{A6863972-4878-453D-821C-D2B0AF8000CC}" type="presParOf" srcId="{930FC2FB-BB41-4F5F-8F5E-C51C5371FCFF}" destId="{338AEDD0-76CA-4EA8-8F82-A6080F0DEDAC}" srcOrd="4" destOrd="0" presId="urn:microsoft.com/office/officeart/2005/8/layout/vList3"/>
    <dgm:cxn modelId="{2688D98A-43AD-4299-8BDF-8EF8FFDB7BA7}" type="presParOf" srcId="{338AEDD0-76CA-4EA8-8F82-A6080F0DEDAC}" destId="{654C287A-1966-472D-AC48-2A8E0A0D47C2}" srcOrd="0" destOrd="0" presId="urn:microsoft.com/office/officeart/2005/8/layout/vList3"/>
    <dgm:cxn modelId="{4E83BD76-3851-4BFF-91C3-B179A9602045}" type="presParOf" srcId="{338AEDD0-76CA-4EA8-8F82-A6080F0DEDAC}" destId="{A33E3352-D2B2-40C7-BB06-DD1E54A8699E}" srcOrd="1" destOrd="0" presId="urn:microsoft.com/office/officeart/2005/8/layout/vList3"/>
    <dgm:cxn modelId="{C91AC6DB-6BBB-4C6D-9B33-84908EB571FF}" type="presParOf" srcId="{930FC2FB-BB41-4F5F-8F5E-C51C5371FCFF}" destId="{1D99F917-94ED-4B0B-BDF1-7B6C5473484B}" srcOrd="5" destOrd="0" presId="urn:microsoft.com/office/officeart/2005/8/layout/vList3"/>
    <dgm:cxn modelId="{E4CF44A4-63D3-4110-8DF9-A82AF06C3B93}" type="presParOf" srcId="{930FC2FB-BB41-4F5F-8F5E-C51C5371FCFF}" destId="{2B9137E1-FFE4-41E3-A674-03397E1257F3}" srcOrd="6" destOrd="0" presId="urn:microsoft.com/office/officeart/2005/8/layout/vList3"/>
    <dgm:cxn modelId="{EB686CBD-5C2E-4CCA-99D2-7FCB0FF67783}" type="presParOf" srcId="{2B9137E1-FFE4-41E3-A674-03397E1257F3}" destId="{B7F28DF6-8BC8-4EDB-9E90-BFE5F853D932}" srcOrd="0" destOrd="0" presId="urn:microsoft.com/office/officeart/2005/8/layout/vList3"/>
    <dgm:cxn modelId="{950D64D2-A973-43C4-A8D9-0A755DA693DE}" type="presParOf" srcId="{2B9137E1-FFE4-41E3-A674-03397E1257F3}" destId="{0A63B904-C3DC-4903-B66A-AB8DF3153BB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EF17654-78F5-4243-B685-9C5AA8EDF77B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BAEA159-A34B-40D8-B405-1916E443E09C}">
      <dgm:prSet/>
      <dgm:spPr/>
      <dgm:t>
        <a:bodyPr/>
        <a:lstStyle/>
        <a:p>
          <a:r>
            <a:rPr lang="en-US" dirty="0"/>
            <a:t>Relations</a:t>
          </a:r>
        </a:p>
      </dgm:t>
    </dgm:pt>
    <dgm:pt modelId="{3FC10528-C471-402D-A8BA-40B8B31CFFAA}" type="parTrans" cxnId="{0880EE00-14BA-4204-8E35-CF7DD91C46C6}">
      <dgm:prSet/>
      <dgm:spPr/>
      <dgm:t>
        <a:bodyPr/>
        <a:lstStyle/>
        <a:p>
          <a:endParaRPr lang="en-US"/>
        </a:p>
      </dgm:t>
    </dgm:pt>
    <dgm:pt modelId="{8AE76705-5F7A-4FC6-9E24-2A7CAD74DEE9}" type="sibTrans" cxnId="{0880EE00-14BA-4204-8E35-CF7DD91C46C6}">
      <dgm:prSet/>
      <dgm:spPr/>
      <dgm:t>
        <a:bodyPr/>
        <a:lstStyle/>
        <a:p>
          <a:endParaRPr lang="en-US"/>
        </a:p>
      </dgm:t>
    </dgm:pt>
    <dgm:pt modelId="{01AD3B50-FF03-43D9-9E57-001BCD8EB4E2}">
      <dgm:prSet/>
      <dgm:spPr/>
      <dgm:t>
        <a:bodyPr/>
        <a:lstStyle/>
        <a:p>
          <a:r>
            <a:rPr lang="en-US" dirty="0"/>
            <a:t>Missing information</a:t>
          </a:r>
        </a:p>
      </dgm:t>
    </dgm:pt>
    <dgm:pt modelId="{2E8C20C4-E0FA-4A7C-BB6E-E734393567C2}" type="sibTrans" cxnId="{CA4DDFBB-1132-424B-8C32-3A26657B86A3}">
      <dgm:prSet/>
      <dgm:spPr/>
      <dgm:t>
        <a:bodyPr/>
        <a:lstStyle/>
        <a:p>
          <a:endParaRPr lang="en-US"/>
        </a:p>
      </dgm:t>
    </dgm:pt>
    <dgm:pt modelId="{113AD9F5-7247-441C-841A-19CEB8BD3C8F}" type="parTrans" cxnId="{CA4DDFBB-1132-424B-8C32-3A26657B86A3}">
      <dgm:prSet/>
      <dgm:spPr/>
      <dgm:t>
        <a:bodyPr/>
        <a:lstStyle/>
        <a:p>
          <a:endParaRPr lang="en-US"/>
        </a:p>
      </dgm:t>
    </dgm:pt>
    <dgm:pt modelId="{4F23A970-BDCC-4499-93BC-A327B4FCFB6D}" type="pres">
      <dgm:prSet presAssocID="{7EF17654-78F5-4243-B685-9C5AA8EDF77B}" presName="linearFlow" presStyleCnt="0">
        <dgm:presLayoutVars>
          <dgm:dir/>
          <dgm:resizeHandles val="exact"/>
        </dgm:presLayoutVars>
      </dgm:prSet>
      <dgm:spPr/>
    </dgm:pt>
    <dgm:pt modelId="{BC614AD1-E048-4A60-BA99-FA11D38ABEE7}" type="pres">
      <dgm:prSet presAssocID="{6BAEA159-A34B-40D8-B405-1916E443E09C}" presName="composite" presStyleCnt="0"/>
      <dgm:spPr/>
    </dgm:pt>
    <dgm:pt modelId="{F4BF5734-AB4C-4928-BC10-2381852D7218}" type="pres">
      <dgm:prSet presAssocID="{6BAEA159-A34B-40D8-B405-1916E443E09C}" presName="imgShp" presStyleLbl="fgImgPlace1" presStyleIdx="0" presStyleCnt="2"/>
      <dgm:spPr>
        <a:blipFill dpi="0" rotWithShape="1">
          <a:blip xmlns:r="http://schemas.openxmlformats.org/officeDocument/2006/relationships" r:embed="rId1">
            <a:alphaModFix/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solidFill>
            <a:schemeClr val="lt1">
              <a:hueOff val="0"/>
              <a:satOff val="0"/>
              <a:lumOff val="0"/>
            </a:schemeClr>
          </a:solidFill>
        </a:ln>
      </dgm:spPr>
    </dgm:pt>
    <dgm:pt modelId="{B6CF6584-DBD2-4500-9D90-F81EC0CFD500}" type="pres">
      <dgm:prSet presAssocID="{6BAEA159-A34B-40D8-B405-1916E443E09C}" presName="txShp" presStyleLbl="node1" presStyleIdx="0" presStyleCnt="2">
        <dgm:presLayoutVars>
          <dgm:bulletEnabled val="1"/>
        </dgm:presLayoutVars>
      </dgm:prSet>
      <dgm:spPr/>
    </dgm:pt>
    <dgm:pt modelId="{45530635-F6A9-4C92-9A62-04724B9BF350}" type="pres">
      <dgm:prSet presAssocID="{8AE76705-5F7A-4FC6-9E24-2A7CAD74DEE9}" presName="spacing" presStyleCnt="0"/>
      <dgm:spPr/>
    </dgm:pt>
    <dgm:pt modelId="{52973C61-2E32-4649-8412-326596DCBAF1}" type="pres">
      <dgm:prSet presAssocID="{01AD3B50-FF03-43D9-9E57-001BCD8EB4E2}" presName="composite" presStyleCnt="0"/>
      <dgm:spPr/>
    </dgm:pt>
    <dgm:pt modelId="{AE12C746-CB9D-4581-A96B-F6BC5CBD1274}" type="pres">
      <dgm:prSet presAssocID="{01AD3B50-FF03-43D9-9E57-001BCD8EB4E2}" presName="imgShp" presStyleLbl="fgImgPlace1" presStyleIdx="1" presStyleCnt="2"/>
      <dgm:spPr>
        <a:blipFill>
          <a:blip xmlns:r="http://schemas.openxmlformats.org/officeDocument/2006/relationships"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 Mark with solid fill"/>
        </a:ext>
      </dgm:extLst>
    </dgm:pt>
    <dgm:pt modelId="{A26EA1EF-81E1-49BD-92AC-008814C2E072}" type="pres">
      <dgm:prSet presAssocID="{01AD3B50-FF03-43D9-9E57-001BCD8EB4E2}" presName="txShp" presStyleLbl="node1" presStyleIdx="1" presStyleCnt="2">
        <dgm:presLayoutVars>
          <dgm:bulletEnabled val="1"/>
        </dgm:presLayoutVars>
      </dgm:prSet>
      <dgm:spPr/>
    </dgm:pt>
  </dgm:ptLst>
  <dgm:cxnLst>
    <dgm:cxn modelId="{0880EE00-14BA-4204-8E35-CF7DD91C46C6}" srcId="{7EF17654-78F5-4243-B685-9C5AA8EDF77B}" destId="{6BAEA159-A34B-40D8-B405-1916E443E09C}" srcOrd="0" destOrd="0" parTransId="{3FC10528-C471-402D-A8BA-40B8B31CFFAA}" sibTransId="{8AE76705-5F7A-4FC6-9E24-2A7CAD74DEE9}"/>
    <dgm:cxn modelId="{D6C0A234-5CB9-480D-8A67-D48DBC5F716C}" type="presOf" srcId="{01AD3B50-FF03-43D9-9E57-001BCD8EB4E2}" destId="{A26EA1EF-81E1-49BD-92AC-008814C2E072}" srcOrd="0" destOrd="0" presId="urn:microsoft.com/office/officeart/2005/8/layout/vList3"/>
    <dgm:cxn modelId="{1A8DC474-1B79-48F4-84B7-71F09A28B09A}" type="presOf" srcId="{6BAEA159-A34B-40D8-B405-1916E443E09C}" destId="{B6CF6584-DBD2-4500-9D90-F81EC0CFD500}" srcOrd="0" destOrd="0" presId="urn:microsoft.com/office/officeart/2005/8/layout/vList3"/>
    <dgm:cxn modelId="{8EA5F38C-D77B-4EBE-9111-5A611A4341BD}" type="presOf" srcId="{7EF17654-78F5-4243-B685-9C5AA8EDF77B}" destId="{4F23A970-BDCC-4499-93BC-A327B4FCFB6D}" srcOrd="0" destOrd="0" presId="urn:microsoft.com/office/officeart/2005/8/layout/vList3"/>
    <dgm:cxn modelId="{CA4DDFBB-1132-424B-8C32-3A26657B86A3}" srcId="{7EF17654-78F5-4243-B685-9C5AA8EDF77B}" destId="{01AD3B50-FF03-43D9-9E57-001BCD8EB4E2}" srcOrd="1" destOrd="0" parTransId="{113AD9F5-7247-441C-841A-19CEB8BD3C8F}" sibTransId="{2E8C20C4-E0FA-4A7C-BB6E-E734393567C2}"/>
    <dgm:cxn modelId="{251C8FD4-59C6-41C9-B8E5-992D14235822}" type="presParOf" srcId="{4F23A970-BDCC-4499-93BC-A327B4FCFB6D}" destId="{BC614AD1-E048-4A60-BA99-FA11D38ABEE7}" srcOrd="0" destOrd="0" presId="urn:microsoft.com/office/officeart/2005/8/layout/vList3"/>
    <dgm:cxn modelId="{A15C78A2-96C2-42BE-A67E-4B10E9C43EF0}" type="presParOf" srcId="{BC614AD1-E048-4A60-BA99-FA11D38ABEE7}" destId="{F4BF5734-AB4C-4928-BC10-2381852D7218}" srcOrd="0" destOrd="0" presId="urn:microsoft.com/office/officeart/2005/8/layout/vList3"/>
    <dgm:cxn modelId="{40EDFFC7-3D21-42EF-B704-B32182D0C9CD}" type="presParOf" srcId="{BC614AD1-E048-4A60-BA99-FA11D38ABEE7}" destId="{B6CF6584-DBD2-4500-9D90-F81EC0CFD500}" srcOrd="1" destOrd="0" presId="urn:microsoft.com/office/officeart/2005/8/layout/vList3"/>
    <dgm:cxn modelId="{9B000537-807D-47EC-8B09-EF36B2836D45}" type="presParOf" srcId="{4F23A970-BDCC-4499-93BC-A327B4FCFB6D}" destId="{45530635-F6A9-4C92-9A62-04724B9BF350}" srcOrd="1" destOrd="0" presId="urn:microsoft.com/office/officeart/2005/8/layout/vList3"/>
    <dgm:cxn modelId="{A286462C-36DE-4AA2-89A7-FC8B1D98911B}" type="presParOf" srcId="{4F23A970-BDCC-4499-93BC-A327B4FCFB6D}" destId="{52973C61-2E32-4649-8412-326596DCBAF1}" srcOrd="2" destOrd="0" presId="urn:microsoft.com/office/officeart/2005/8/layout/vList3"/>
    <dgm:cxn modelId="{1C49B751-C153-4F96-8CC0-95CE0C67A007}" type="presParOf" srcId="{52973C61-2E32-4649-8412-326596DCBAF1}" destId="{AE12C746-CB9D-4581-A96B-F6BC5CBD1274}" srcOrd="0" destOrd="0" presId="urn:microsoft.com/office/officeart/2005/8/layout/vList3"/>
    <dgm:cxn modelId="{45652292-B2F0-4CF3-843B-E0F11D99EC51}" type="presParOf" srcId="{52973C61-2E32-4649-8412-326596DCBAF1}" destId="{A26EA1EF-81E1-49BD-92AC-008814C2E07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EF17654-78F5-4243-B685-9C5AA8EDF77B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BAEA159-A34B-40D8-B405-1916E443E09C}">
      <dgm:prSet/>
      <dgm:spPr/>
      <dgm:t>
        <a:bodyPr/>
        <a:lstStyle/>
        <a:p>
          <a:r>
            <a:rPr lang="en-US" dirty="0"/>
            <a:t>Possible wrong connections</a:t>
          </a:r>
        </a:p>
      </dgm:t>
    </dgm:pt>
    <dgm:pt modelId="{3FC10528-C471-402D-A8BA-40B8B31CFFAA}" type="parTrans" cxnId="{0880EE00-14BA-4204-8E35-CF7DD91C46C6}">
      <dgm:prSet/>
      <dgm:spPr/>
      <dgm:t>
        <a:bodyPr/>
        <a:lstStyle/>
        <a:p>
          <a:endParaRPr lang="en-US"/>
        </a:p>
      </dgm:t>
    </dgm:pt>
    <dgm:pt modelId="{8AE76705-5F7A-4FC6-9E24-2A7CAD74DEE9}" type="sibTrans" cxnId="{0880EE00-14BA-4204-8E35-CF7DD91C46C6}">
      <dgm:prSet/>
      <dgm:spPr/>
      <dgm:t>
        <a:bodyPr/>
        <a:lstStyle/>
        <a:p>
          <a:endParaRPr lang="en-US"/>
        </a:p>
      </dgm:t>
    </dgm:pt>
    <dgm:pt modelId="{01AD3B50-FF03-43D9-9E57-001BCD8EB4E2}">
      <dgm:prSet/>
      <dgm:spPr/>
      <dgm:t>
        <a:bodyPr/>
        <a:lstStyle/>
        <a:p>
          <a:r>
            <a:rPr lang="en-US" dirty="0"/>
            <a:t>Missing information</a:t>
          </a:r>
        </a:p>
      </dgm:t>
    </dgm:pt>
    <dgm:pt modelId="{2E8C20C4-E0FA-4A7C-BB6E-E734393567C2}" type="sibTrans" cxnId="{CA4DDFBB-1132-424B-8C32-3A26657B86A3}">
      <dgm:prSet/>
      <dgm:spPr/>
      <dgm:t>
        <a:bodyPr/>
        <a:lstStyle/>
        <a:p>
          <a:endParaRPr lang="en-US"/>
        </a:p>
      </dgm:t>
    </dgm:pt>
    <dgm:pt modelId="{113AD9F5-7247-441C-841A-19CEB8BD3C8F}" type="parTrans" cxnId="{CA4DDFBB-1132-424B-8C32-3A26657B86A3}">
      <dgm:prSet/>
      <dgm:spPr/>
      <dgm:t>
        <a:bodyPr/>
        <a:lstStyle/>
        <a:p>
          <a:endParaRPr lang="en-US"/>
        </a:p>
      </dgm:t>
    </dgm:pt>
    <dgm:pt modelId="{4F23A970-BDCC-4499-93BC-A327B4FCFB6D}" type="pres">
      <dgm:prSet presAssocID="{7EF17654-78F5-4243-B685-9C5AA8EDF77B}" presName="linearFlow" presStyleCnt="0">
        <dgm:presLayoutVars>
          <dgm:dir/>
          <dgm:resizeHandles val="exact"/>
        </dgm:presLayoutVars>
      </dgm:prSet>
      <dgm:spPr/>
    </dgm:pt>
    <dgm:pt modelId="{BC614AD1-E048-4A60-BA99-FA11D38ABEE7}" type="pres">
      <dgm:prSet presAssocID="{6BAEA159-A34B-40D8-B405-1916E443E09C}" presName="composite" presStyleCnt="0"/>
      <dgm:spPr/>
    </dgm:pt>
    <dgm:pt modelId="{F4BF5734-AB4C-4928-BC10-2381852D7218}" type="pres">
      <dgm:prSet presAssocID="{6BAEA159-A34B-40D8-B405-1916E443E09C}" presName="imgShp" presStyleLbl="fgImgPlace1" presStyleIdx="0" presStyleCnt="2"/>
      <dgm:spPr>
        <a:blipFill dpi="0" rotWithShape="1">
          <a:blip xmlns:r="http://schemas.openxmlformats.org/officeDocument/2006/relationships" r:embed="rId1">
            <a:alphaModFix/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solidFill>
            <a:schemeClr val="lt1">
              <a:hueOff val="0"/>
              <a:satOff val="0"/>
              <a:lumOff val="0"/>
            </a:schemeClr>
          </a:solidFill>
        </a:ln>
      </dgm:spPr>
    </dgm:pt>
    <dgm:pt modelId="{B6CF6584-DBD2-4500-9D90-F81EC0CFD500}" type="pres">
      <dgm:prSet presAssocID="{6BAEA159-A34B-40D8-B405-1916E443E09C}" presName="txShp" presStyleLbl="node1" presStyleIdx="0" presStyleCnt="2">
        <dgm:presLayoutVars>
          <dgm:bulletEnabled val="1"/>
        </dgm:presLayoutVars>
      </dgm:prSet>
      <dgm:spPr/>
    </dgm:pt>
    <dgm:pt modelId="{45530635-F6A9-4C92-9A62-04724B9BF350}" type="pres">
      <dgm:prSet presAssocID="{8AE76705-5F7A-4FC6-9E24-2A7CAD74DEE9}" presName="spacing" presStyleCnt="0"/>
      <dgm:spPr/>
    </dgm:pt>
    <dgm:pt modelId="{52973C61-2E32-4649-8412-326596DCBAF1}" type="pres">
      <dgm:prSet presAssocID="{01AD3B50-FF03-43D9-9E57-001BCD8EB4E2}" presName="composite" presStyleCnt="0"/>
      <dgm:spPr/>
    </dgm:pt>
    <dgm:pt modelId="{AE12C746-CB9D-4581-A96B-F6BC5CBD1274}" type="pres">
      <dgm:prSet presAssocID="{01AD3B50-FF03-43D9-9E57-001BCD8EB4E2}" presName="imgShp" presStyleLbl="fgImgPlace1" presStyleIdx="1" presStyleCnt="2"/>
      <dgm:spPr>
        <a:blipFill>
          <a:blip xmlns:r="http://schemas.openxmlformats.org/officeDocument/2006/relationships"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 Mark with solid fill"/>
        </a:ext>
      </dgm:extLst>
    </dgm:pt>
    <dgm:pt modelId="{A26EA1EF-81E1-49BD-92AC-008814C2E072}" type="pres">
      <dgm:prSet presAssocID="{01AD3B50-FF03-43D9-9E57-001BCD8EB4E2}" presName="txShp" presStyleLbl="node1" presStyleIdx="1" presStyleCnt="2">
        <dgm:presLayoutVars>
          <dgm:bulletEnabled val="1"/>
        </dgm:presLayoutVars>
      </dgm:prSet>
      <dgm:spPr/>
    </dgm:pt>
  </dgm:ptLst>
  <dgm:cxnLst>
    <dgm:cxn modelId="{0880EE00-14BA-4204-8E35-CF7DD91C46C6}" srcId="{7EF17654-78F5-4243-B685-9C5AA8EDF77B}" destId="{6BAEA159-A34B-40D8-B405-1916E443E09C}" srcOrd="0" destOrd="0" parTransId="{3FC10528-C471-402D-A8BA-40B8B31CFFAA}" sibTransId="{8AE76705-5F7A-4FC6-9E24-2A7CAD74DEE9}"/>
    <dgm:cxn modelId="{D6C0A234-5CB9-480D-8A67-D48DBC5F716C}" type="presOf" srcId="{01AD3B50-FF03-43D9-9E57-001BCD8EB4E2}" destId="{A26EA1EF-81E1-49BD-92AC-008814C2E072}" srcOrd="0" destOrd="0" presId="urn:microsoft.com/office/officeart/2005/8/layout/vList3"/>
    <dgm:cxn modelId="{1A8DC474-1B79-48F4-84B7-71F09A28B09A}" type="presOf" srcId="{6BAEA159-A34B-40D8-B405-1916E443E09C}" destId="{B6CF6584-DBD2-4500-9D90-F81EC0CFD500}" srcOrd="0" destOrd="0" presId="urn:microsoft.com/office/officeart/2005/8/layout/vList3"/>
    <dgm:cxn modelId="{8EA5F38C-D77B-4EBE-9111-5A611A4341BD}" type="presOf" srcId="{7EF17654-78F5-4243-B685-9C5AA8EDF77B}" destId="{4F23A970-BDCC-4499-93BC-A327B4FCFB6D}" srcOrd="0" destOrd="0" presId="urn:microsoft.com/office/officeart/2005/8/layout/vList3"/>
    <dgm:cxn modelId="{CA4DDFBB-1132-424B-8C32-3A26657B86A3}" srcId="{7EF17654-78F5-4243-B685-9C5AA8EDF77B}" destId="{01AD3B50-FF03-43D9-9E57-001BCD8EB4E2}" srcOrd="1" destOrd="0" parTransId="{113AD9F5-7247-441C-841A-19CEB8BD3C8F}" sibTransId="{2E8C20C4-E0FA-4A7C-BB6E-E734393567C2}"/>
    <dgm:cxn modelId="{251C8FD4-59C6-41C9-B8E5-992D14235822}" type="presParOf" srcId="{4F23A970-BDCC-4499-93BC-A327B4FCFB6D}" destId="{BC614AD1-E048-4A60-BA99-FA11D38ABEE7}" srcOrd="0" destOrd="0" presId="urn:microsoft.com/office/officeart/2005/8/layout/vList3"/>
    <dgm:cxn modelId="{A15C78A2-96C2-42BE-A67E-4B10E9C43EF0}" type="presParOf" srcId="{BC614AD1-E048-4A60-BA99-FA11D38ABEE7}" destId="{F4BF5734-AB4C-4928-BC10-2381852D7218}" srcOrd="0" destOrd="0" presId="urn:microsoft.com/office/officeart/2005/8/layout/vList3"/>
    <dgm:cxn modelId="{40EDFFC7-3D21-42EF-B704-B32182D0C9CD}" type="presParOf" srcId="{BC614AD1-E048-4A60-BA99-FA11D38ABEE7}" destId="{B6CF6584-DBD2-4500-9D90-F81EC0CFD500}" srcOrd="1" destOrd="0" presId="urn:microsoft.com/office/officeart/2005/8/layout/vList3"/>
    <dgm:cxn modelId="{9B000537-807D-47EC-8B09-EF36B2836D45}" type="presParOf" srcId="{4F23A970-BDCC-4499-93BC-A327B4FCFB6D}" destId="{45530635-F6A9-4C92-9A62-04724B9BF350}" srcOrd="1" destOrd="0" presId="urn:microsoft.com/office/officeart/2005/8/layout/vList3"/>
    <dgm:cxn modelId="{A286462C-36DE-4AA2-89A7-FC8B1D98911B}" type="presParOf" srcId="{4F23A970-BDCC-4499-93BC-A327B4FCFB6D}" destId="{52973C61-2E32-4649-8412-326596DCBAF1}" srcOrd="2" destOrd="0" presId="urn:microsoft.com/office/officeart/2005/8/layout/vList3"/>
    <dgm:cxn modelId="{1C49B751-C153-4F96-8CC0-95CE0C67A007}" type="presParOf" srcId="{52973C61-2E32-4649-8412-326596DCBAF1}" destId="{AE12C746-CB9D-4581-A96B-F6BC5CBD1274}" srcOrd="0" destOrd="0" presId="urn:microsoft.com/office/officeart/2005/8/layout/vList3"/>
    <dgm:cxn modelId="{45652292-B2F0-4CF3-843B-E0F11D99EC51}" type="presParOf" srcId="{52973C61-2E32-4649-8412-326596DCBAF1}" destId="{A26EA1EF-81E1-49BD-92AC-008814C2E07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A2076A5-3C45-4D7D-BE52-A6FEC76EB2F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484118A-B1CC-48DE-99FE-A10C47E455A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GridKit (ENTSO‑E)</a:t>
          </a:r>
        </a:p>
      </dgm:t>
    </dgm:pt>
    <dgm:pt modelId="{55623148-D8F5-4977-8304-DFCEF6B97E76}" type="parTrans" cxnId="{3E2DE492-6C4C-4029-B3AB-4FE9B64ED20E}">
      <dgm:prSet/>
      <dgm:spPr/>
      <dgm:t>
        <a:bodyPr/>
        <a:lstStyle/>
        <a:p>
          <a:endParaRPr lang="en-US"/>
        </a:p>
      </dgm:t>
    </dgm:pt>
    <dgm:pt modelId="{2C6074FB-BBD2-40BF-A882-8CBC5E2AC6E8}" type="sibTrans" cxnId="{3E2DE492-6C4C-4029-B3AB-4FE9B64ED20E}">
      <dgm:prSet/>
      <dgm:spPr/>
      <dgm:t>
        <a:bodyPr/>
        <a:lstStyle/>
        <a:p>
          <a:endParaRPr lang="en-US"/>
        </a:p>
      </dgm:t>
    </dgm:pt>
    <dgm:pt modelId="{6E4F785A-59C5-4AC5-890B-EF03E60185C8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Buses		Transformers</a:t>
          </a:r>
        </a:p>
      </dgm:t>
    </dgm:pt>
    <dgm:pt modelId="{27DA73C4-CEAD-4041-A31D-7F11A2AD1B3C}" type="parTrans" cxnId="{0AFBBB6E-CB19-46B4-AEFF-5821966ED9CC}">
      <dgm:prSet/>
      <dgm:spPr/>
      <dgm:t>
        <a:bodyPr/>
        <a:lstStyle/>
        <a:p>
          <a:endParaRPr lang="en-US"/>
        </a:p>
      </dgm:t>
    </dgm:pt>
    <dgm:pt modelId="{C991813A-4A92-448D-91BC-98279FC4AA30}" type="sibTrans" cxnId="{0AFBBB6E-CB19-46B4-AEFF-5821966ED9CC}">
      <dgm:prSet/>
      <dgm:spPr/>
      <dgm:t>
        <a:bodyPr/>
        <a:lstStyle/>
        <a:p>
          <a:endParaRPr lang="en-US"/>
        </a:p>
      </dgm:t>
    </dgm:pt>
    <dgm:pt modelId="{D607C4AE-DB55-4798-899A-D6933D4C7637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Lines		HVDC Links</a:t>
          </a:r>
        </a:p>
      </dgm:t>
    </dgm:pt>
    <dgm:pt modelId="{2057339A-8DCE-45A1-BA78-E5B2A58B9D77}" type="parTrans" cxnId="{8646DD33-92A8-4596-B261-DCEBB19CC341}">
      <dgm:prSet/>
      <dgm:spPr/>
      <dgm:t>
        <a:bodyPr/>
        <a:lstStyle/>
        <a:p>
          <a:endParaRPr lang="en-US"/>
        </a:p>
      </dgm:t>
    </dgm:pt>
    <dgm:pt modelId="{0AE06576-90D7-4D1A-9BCC-05391A20E9C7}" type="sibTrans" cxnId="{8646DD33-92A8-4596-B261-DCEBB19CC341}">
      <dgm:prSet/>
      <dgm:spPr/>
      <dgm:t>
        <a:bodyPr/>
        <a:lstStyle/>
        <a:p>
          <a:endParaRPr lang="en-US"/>
        </a:p>
      </dgm:t>
    </dgm:pt>
    <dgm:pt modelId="{787D6D58-F0B2-426A-B7C0-124EE6612CD0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Open Power System Data (OPSD)</a:t>
          </a:r>
        </a:p>
      </dgm:t>
    </dgm:pt>
    <dgm:pt modelId="{DD049562-26AE-4C08-9344-A6723623C254}" type="parTrans" cxnId="{8CE75C12-36D3-4E6F-A95B-EBC7646221F2}">
      <dgm:prSet/>
      <dgm:spPr/>
      <dgm:t>
        <a:bodyPr/>
        <a:lstStyle/>
        <a:p>
          <a:endParaRPr lang="en-US"/>
        </a:p>
      </dgm:t>
    </dgm:pt>
    <dgm:pt modelId="{07027441-5E7E-4DEF-A680-12758EA5599F}" type="sibTrans" cxnId="{8CE75C12-36D3-4E6F-A95B-EBC7646221F2}">
      <dgm:prSet/>
      <dgm:spPr/>
      <dgm:t>
        <a:bodyPr/>
        <a:lstStyle/>
        <a:p>
          <a:endParaRPr lang="en-US"/>
        </a:p>
      </dgm:t>
    </dgm:pt>
    <dgm:pt modelId="{DCBA453D-138A-4560-84A3-248D4647966B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Load (time series)</a:t>
          </a:r>
        </a:p>
        <a:p>
          <a:pPr>
            <a:lnSpc>
              <a:spcPct val="100000"/>
            </a:lnSpc>
          </a:pPr>
          <a:r>
            <a:rPr lang="en-US" dirty="0"/>
            <a:t>Generation (renewable capacity)</a:t>
          </a:r>
        </a:p>
      </dgm:t>
    </dgm:pt>
    <dgm:pt modelId="{DCB8DE4E-C7FF-4C5F-9A5C-73FB661D4373}" type="parTrans" cxnId="{F4CB9C75-9205-4730-A214-713DC87508A9}">
      <dgm:prSet/>
      <dgm:spPr/>
      <dgm:t>
        <a:bodyPr/>
        <a:lstStyle/>
        <a:p>
          <a:endParaRPr lang="en-US"/>
        </a:p>
      </dgm:t>
    </dgm:pt>
    <dgm:pt modelId="{E1A65FDF-35E5-4138-A742-3216FADC635D}" type="sibTrans" cxnId="{F4CB9C75-9205-4730-A214-713DC87508A9}">
      <dgm:prSet/>
      <dgm:spPr/>
      <dgm:t>
        <a:bodyPr/>
        <a:lstStyle/>
        <a:p>
          <a:endParaRPr lang="en-US"/>
        </a:p>
      </dgm:t>
    </dgm:pt>
    <dgm:pt modelId="{C10DFBB5-BC72-4026-88CD-05052C3DFF0F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Weather data</a:t>
          </a:r>
        </a:p>
      </dgm:t>
    </dgm:pt>
    <dgm:pt modelId="{2D29B4B2-1FD4-4F87-97BF-8D8C8BD0A2C1}" type="parTrans" cxnId="{19A43D1D-F13D-4DCF-99D9-7F08C125F540}">
      <dgm:prSet/>
      <dgm:spPr/>
      <dgm:t>
        <a:bodyPr/>
        <a:lstStyle/>
        <a:p>
          <a:endParaRPr lang="en-US"/>
        </a:p>
      </dgm:t>
    </dgm:pt>
    <dgm:pt modelId="{B4174FAD-2830-43AE-8A71-465147EAFA10}" type="sibTrans" cxnId="{19A43D1D-F13D-4DCF-99D9-7F08C125F540}">
      <dgm:prSet/>
      <dgm:spPr/>
      <dgm:t>
        <a:bodyPr/>
        <a:lstStyle/>
        <a:p>
          <a:endParaRPr lang="en-US"/>
        </a:p>
      </dgm:t>
    </dgm:pt>
    <dgm:pt modelId="{7822E298-B358-4CF9-B61C-329404D9162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Renewable generation</a:t>
          </a:r>
          <a:r>
            <a:rPr lang="en-NL" dirty="0"/>
            <a:t> (time series)</a:t>
          </a:r>
          <a:endParaRPr lang="en-US" dirty="0"/>
        </a:p>
      </dgm:t>
    </dgm:pt>
    <dgm:pt modelId="{AB8A2DCA-4AF4-4A10-9DF4-35F343E28762}" type="parTrans" cxnId="{31272370-87C8-4620-B0BC-4E42DDE202F1}">
      <dgm:prSet/>
      <dgm:spPr/>
      <dgm:t>
        <a:bodyPr/>
        <a:lstStyle/>
        <a:p>
          <a:endParaRPr lang="en-US"/>
        </a:p>
      </dgm:t>
    </dgm:pt>
    <dgm:pt modelId="{426E09DB-650A-44F9-9D34-B73925DF7552}" type="sibTrans" cxnId="{31272370-87C8-4620-B0BC-4E42DDE202F1}">
      <dgm:prSet/>
      <dgm:spPr/>
      <dgm:t>
        <a:bodyPr/>
        <a:lstStyle/>
        <a:p>
          <a:endParaRPr lang="en-US"/>
        </a:p>
      </dgm:t>
    </dgm:pt>
    <dgm:pt modelId="{BA0F7238-2FCA-43E4-8265-9A094E294925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Power Plant Matching</a:t>
          </a:r>
        </a:p>
      </dgm:t>
    </dgm:pt>
    <dgm:pt modelId="{A3EC950C-2FD6-46B4-8789-A7D0DAE54B70}" type="parTrans" cxnId="{3B6487DC-6034-4EB8-9F4F-5E644573E12A}">
      <dgm:prSet/>
      <dgm:spPr/>
      <dgm:t>
        <a:bodyPr/>
        <a:lstStyle/>
        <a:p>
          <a:endParaRPr lang="en-US"/>
        </a:p>
      </dgm:t>
    </dgm:pt>
    <dgm:pt modelId="{99F47175-374E-4979-A479-746EEE782563}" type="sibTrans" cxnId="{3B6487DC-6034-4EB8-9F4F-5E644573E12A}">
      <dgm:prSet/>
      <dgm:spPr/>
      <dgm:t>
        <a:bodyPr/>
        <a:lstStyle/>
        <a:p>
          <a:endParaRPr lang="en-US"/>
        </a:p>
      </dgm:t>
    </dgm:pt>
    <dgm:pt modelId="{BB8B14CF-438D-4E01-96C8-2F525E442C4A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Generation (capacity)</a:t>
          </a:r>
        </a:p>
      </dgm:t>
    </dgm:pt>
    <dgm:pt modelId="{003E5CAE-0F05-4B23-A060-A609E6F5AF10}" type="parTrans" cxnId="{9F37BF9C-413C-431D-AED3-0032D6521DA9}">
      <dgm:prSet/>
      <dgm:spPr/>
      <dgm:t>
        <a:bodyPr/>
        <a:lstStyle/>
        <a:p>
          <a:endParaRPr lang="en-US"/>
        </a:p>
      </dgm:t>
    </dgm:pt>
    <dgm:pt modelId="{46F49520-6EE1-4D07-B668-49403CDA866D}" type="sibTrans" cxnId="{9F37BF9C-413C-431D-AED3-0032D6521DA9}">
      <dgm:prSet/>
      <dgm:spPr/>
      <dgm:t>
        <a:bodyPr/>
        <a:lstStyle/>
        <a:p>
          <a:endParaRPr lang="en-US"/>
        </a:p>
      </dgm:t>
    </dgm:pt>
    <dgm:pt modelId="{16AB6946-36E8-4AC6-A1AE-0EF228540044}" type="pres">
      <dgm:prSet presAssocID="{BA2076A5-3C45-4D7D-BE52-A6FEC76EB2FA}" presName="root" presStyleCnt="0">
        <dgm:presLayoutVars>
          <dgm:dir/>
          <dgm:resizeHandles val="exact"/>
        </dgm:presLayoutVars>
      </dgm:prSet>
      <dgm:spPr/>
    </dgm:pt>
    <dgm:pt modelId="{60DF5868-EB9B-4BD3-ADCA-B06FE69E4ED8}" type="pres">
      <dgm:prSet presAssocID="{A484118A-B1CC-48DE-99FE-A10C47E455A2}" presName="compNode" presStyleCnt="0"/>
      <dgm:spPr/>
    </dgm:pt>
    <dgm:pt modelId="{B63ABE55-EF30-4540-983B-33433A474D7C}" type="pres">
      <dgm:prSet presAssocID="{A484118A-B1CC-48DE-99FE-A10C47E455A2}" presName="bgRect" presStyleLbl="bgShp" presStyleIdx="0" presStyleCnt="4"/>
      <dgm:spPr/>
    </dgm:pt>
    <dgm:pt modelId="{FEA86F8C-C1D6-4649-92B1-14E4AB4F0F1F}" type="pres">
      <dgm:prSet presAssocID="{A484118A-B1CC-48DE-99FE-A10C47E455A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 with solid fill"/>
        </a:ext>
      </dgm:extLst>
    </dgm:pt>
    <dgm:pt modelId="{4497E9DE-D2A3-4BA8-8AF7-69B9B45C94EB}" type="pres">
      <dgm:prSet presAssocID="{A484118A-B1CC-48DE-99FE-A10C47E455A2}" presName="spaceRect" presStyleCnt="0"/>
      <dgm:spPr/>
    </dgm:pt>
    <dgm:pt modelId="{52DFA0CC-B926-4234-B38D-3FCA1C8C4B5F}" type="pres">
      <dgm:prSet presAssocID="{A484118A-B1CC-48DE-99FE-A10C47E455A2}" presName="parTx" presStyleLbl="revTx" presStyleIdx="0" presStyleCnt="8">
        <dgm:presLayoutVars>
          <dgm:chMax val="0"/>
          <dgm:chPref val="0"/>
        </dgm:presLayoutVars>
      </dgm:prSet>
      <dgm:spPr/>
    </dgm:pt>
    <dgm:pt modelId="{8C69B7B0-4C59-4C5A-B870-F5FCF2FC7181}" type="pres">
      <dgm:prSet presAssocID="{A484118A-B1CC-48DE-99FE-A10C47E455A2}" presName="desTx" presStyleLbl="revTx" presStyleIdx="1" presStyleCnt="8">
        <dgm:presLayoutVars/>
      </dgm:prSet>
      <dgm:spPr/>
    </dgm:pt>
    <dgm:pt modelId="{32C00345-CB14-4A64-9ABB-96A7DCF946F4}" type="pres">
      <dgm:prSet presAssocID="{2C6074FB-BBD2-40BF-A882-8CBC5E2AC6E8}" presName="sibTrans" presStyleCnt="0"/>
      <dgm:spPr/>
    </dgm:pt>
    <dgm:pt modelId="{7DD93DA8-53CA-4CE1-82E3-A39C2F4127E6}" type="pres">
      <dgm:prSet presAssocID="{BA0F7238-2FCA-43E4-8265-9A094E294925}" presName="compNode" presStyleCnt="0"/>
      <dgm:spPr/>
    </dgm:pt>
    <dgm:pt modelId="{E40E0468-B795-43E0-9DE2-E736A4EBD591}" type="pres">
      <dgm:prSet presAssocID="{BA0F7238-2FCA-43E4-8265-9A094E294925}" presName="bgRect" presStyleLbl="bgShp" presStyleIdx="1" presStyleCnt="4"/>
      <dgm:spPr/>
    </dgm:pt>
    <dgm:pt modelId="{A6AEC9EF-FECD-4735-95F5-87EEA6504743}" type="pres">
      <dgm:prSet presAssocID="{BA0F7238-2FCA-43E4-8265-9A094E29492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ower Plant with solid fill"/>
        </a:ext>
      </dgm:extLst>
    </dgm:pt>
    <dgm:pt modelId="{37F0B0E2-5CAF-4891-96FB-02F88D2730E5}" type="pres">
      <dgm:prSet presAssocID="{BA0F7238-2FCA-43E4-8265-9A094E294925}" presName="spaceRect" presStyleCnt="0"/>
      <dgm:spPr/>
    </dgm:pt>
    <dgm:pt modelId="{4EC52931-35A6-45B1-9480-3A818354728B}" type="pres">
      <dgm:prSet presAssocID="{BA0F7238-2FCA-43E4-8265-9A094E294925}" presName="parTx" presStyleLbl="revTx" presStyleIdx="2" presStyleCnt="8">
        <dgm:presLayoutVars>
          <dgm:chMax val="0"/>
          <dgm:chPref val="0"/>
        </dgm:presLayoutVars>
      </dgm:prSet>
      <dgm:spPr/>
    </dgm:pt>
    <dgm:pt modelId="{ED59D740-0AF8-4E1E-A671-26A351883E58}" type="pres">
      <dgm:prSet presAssocID="{BA0F7238-2FCA-43E4-8265-9A094E294925}" presName="desTx" presStyleLbl="revTx" presStyleIdx="3" presStyleCnt="8">
        <dgm:presLayoutVars/>
      </dgm:prSet>
      <dgm:spPr/>
    </dgm:pt>
    <dgm:pt modelId="{7697930F-FA61-4465-852A-E48485E79404}" type="pres">
      <dgm:prSet presAssocID="{99F47175-374E-4979-A479-746EEE782563}" presName="sibTrans" presStyleCnt="0"/>
      <dgm:spPr/>
    </dgm:pt>
    <dgm:pt modelId="{35BBB570-857D-4FD4-B32E-FDE7626E6CDB}" type="pres">
      <dgm:prSet presAssocID="{787D6D58-F0B2-426A-B7C0-124EE6612CD0}" presName="compNode" presStyleCnt="0"/>
      <dgm:spPr/>
    </dgm:pt>
    <dgm:pt modelId="{400D95F9-6007-4887-98D2-97E060E8C653}" type="pres">
      <dgm:prSet presAssocID="{787D6D58-F0B2-426A-B7C0-124EE6612CD0}" presName="bgRect" presStyleLbl="bgShp" presStyleIdx="2" presStyleCnt="4"/>
      <dgm:spPr/>
    </dgm:pt>
    <dgm:pt modelId="{10C69926-2C72-4B7D-ACF9-614FED93EDFF}" type="pres">
      <dgm:prSet presAssocID="{787D6D58-F0B2-426A-B7C0-124EE6612CD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gh voltage with solid fill"/>
        </a:ext>
      </dgm:extLst>
    </dgm:pt>
    <dgm:pt modelId="{AA559989-9C1B-46C6-B182-D11E7C9C6924}" type="pres">
      <dgm:prSet presAssocID="{787D6D58-F0B2-426A-B7C0-124EE6612CD0}" presName="spaceRect" presStyleCnt="0"/>
      <dgm:spPr/>
    </dgm:pt>
    <dgm:pt modelId="{485FB7F0-0C97-4043-958C-1A2269A10813}" type="pres">
      <dgm:prSet presAssocID="{787D6D58-F0B2-426A-B7C0-124EE6612CD0}" presName="parTx" presStyleLbl="revTx" presStyleIdx="4" presStyleCnt="8">
        <dgm:presLayoutVars>
          <dgm:chMax val="0"/>
          <dgm:chPref val="0"/>
        </dgm:presLayoutVars>
      </dgm:prSet>
      <dgm:spPr/>
    </dgm:pt>
    <dgm:pt modelId="{7009D792-1648-45C4-8431-9A42955344A9}" type="pres">
      <dgm:prSet presAssocID="{787D6D58-F0B2-426A-B7C0-124EE6612CD0}" presName="desTx" presStyleLbl="revTx" presStyleIdx="5" presStyleCnt="8">
        <dgm:presLayoutVars/>
      </dgm:prSet>
      <dgm:spPr/>
    </dgm:pt>
    <dgm:pt modelId="{77FF1CC1-45A6-43F9-BC2D-1EBF54A4D02C}" type="pres">
      <dgm:prSet presAssocID="{07027441-5E7E-4DEF-A680-12758EA5599F}" presName="sibTrans" presStyleCnt="0"/>
      <dgm:spPr/>
    </dgm:pt>
    <dgm:pt modelId="{43368850-A66A-4607-BC38-F8AB6D13C4B8}" type="pres">
      <dgm:prSet presAssocID="{C10DFBB5-BC72-4026-88CD-05052C3DFF0F}" presName="compNode" presStyleCnt="0"/>
      <dgm:spPr/>
    </dgm:pt>
    <dgm:pt modelId="{6A7CEF0A-5F09-45A2-8048-F54794AEA8C7}" type="pres">
      <dgm:prSet presAssocID="{C10DFBB5-BC72-4026-88CD-05052C3DFF0F}" presName="bgRect" presStyleLbl="bgShp" presStyleIdx="3" presStyleCnt="4"/>
      <dgm:spPr/>
    </dgm:pt>
    <dgm:pt modelId="{685B7449-6EF9-4744-97DC-063BE90A7B5E}" type="pres">
      <dgm:prSet presAssocID="{C10DFBB5-BC72-4026-88CD-05052C3DFF0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rtial sun with solid fill"/>
        </a:ext>
      </dgm:extLst>
    </dgm:pt>
    <dgm:pt modelId="{1CCD87FA-621C-4F29-87CA-9C65B33D39CC}" type="pres">
      <dgm:prSet presAssocID="{C10DFBB5-BC72-4026-88CD-05052C3DFF0F}" presName="spaceRect" presStyleCnt="0"/>
      <dgm:spPr/>
    </dgm:pt>
    <dgm:pt modelId="{80259957-A94C-447E-AF6E-7C3A760387E8}" type="pres">
      <dgm:prSet presAssocID="{C10DFBB5-BC72-4026-88CD-05052C3DFF0F}" presName="parTx" presStyleLbl="revTx" presStyleIdx="6" presStyleCnt="8">
        <dgm:presLayoutVars>
          <dgm:chMax val="0"/>
          <dgm:chPref val="0"/>
        </dgm:presLayoutVars>
      </dgm:prSet>
      <dgm:spPr/>
    </dgm:pt>
    <dgm:pt modelId="{255A02E5-7F4F-4E77-A25A-5721EB539273}" type="pres">
      <dgm:prSet presAssocID="{C10DFBB5-BC72-4026-88CD-05052C3DFF0F}" presName="desTx" presStyleLbl="revTx" presStyleIdx="7" presStyleCnt="8">
        <dgm:presLayoutVars/>
      </dgm:prSet>
      <dgm:spPr/>
    </dgm:pt>
  </dgm:ptLst>
  <dgm:cxnLst>
    <dgm:cxn modelId="{8CE75C12-36D3-4E6F-A95B-EBC7646221F2}" srcId="{BA2076A5-3C45-4D7D-BE52-A6FEC76EB2FA}" destId="{787D6D58-F0B2-426A-B7C0-124EE6612CD0}" srcOrd="2" destOrd="0" parTransId="{DD049562-26AE-4C08-9344-A6723623C254}" sibTransId="{07027441-5E7E-4DEF-A680-12758EA5599F}"/>
    <dgm:cxn modelId="{19A43D1D-F13D-4DCF-99D9-7F08C125F540}" srcId="{BA2076A5-3C45-4D7D-BE52-A6FEC76EB2FA}" destId="{C10DFBB5-BC72-4026-88CD-05052C3DFF0F}" srcOrd="3" destOrd="0" parTransId="{2D29B4B2-1FD4-4F87-97BF-8D8C8BD0A2C1}" sibTransId="{B4174FAD-2830-43AE-8A71-465147EAFA10}"/>
    <dgm:cxn modelId="{65CB5926-36FE-4EB0-931E-B77CACF9FF47}" type="presOf" srcId="{787D6D58-F0B2-426A-B7C0-124EE6612CD0}" destId="{485FB7F0-0C97-4043-958C-1A2269A10813}" srcOrd="0" destOrd="0" presId="urn:microsoft.com/office/officeart/2018/2/layout/IconVerticalSolidList"/>
    <dgm:cxn modelId="{49AE822B-CA6F-470D-89ED-B95C4A31CB97}" type="presOf" srcId="{7822E298-B358-4CF9-B61C-329404D91624}" destId="{255A02E5-7F4F-4E77-A25A-5721EB539273}" srcOrd="0" destOrd="0" presId="urn:microsoft.com/office/officeart/2018/2/layout/IconVerticalSolidList"/>
    <dgm:cxn modelId="{8646DD33-92A8-4596-B261-DCEBB19CC341}" srcId="{A484118A-B1CC-48DE-99FE-A10C47E455A2}" destId="{D607C4AE-DB55-4798-899A-D6933D4C7637}" srcOrd="1" destOrd="0" parTransId="{2057339A-8DCE-45A1-BA78-E5B2A58B9D77}" sibTransId="{0AE06576-90D7-4D1A-9BCC-05391A20E9C7}"/>
    <dgm:cxn modelId="{1DEB1C3A-4AE7-46B2-A072-E427EBBB6AA9}" type="presOf" srcId="{BA0F7238-2FCA-43E4-8265-9A094E294925}" destId="{4EC52931-35A6-45B1-9480-3A818354728B}" srcOrd="0" destOrd="0" presId="urn:microsoft.com/office/officeart/2018/2/layout/IconVerticalSolidList"/>
    <dgm:cxn modelId="{0AFBBB6E-CB19-46B4-AEFF-5821966ED9CC}" srcId="{A484118A-B1CC-48DE-99FE-A10C47E455A2}" destId="{6E4F785A-59C5-4AC5-890B-EF03E60185C8}" srcOrd="0" destOrd="0" parTransId="{27DA73C4-CEAD-4041-A31D-7F11A2AD1B3C}" sibTransId="{C991813A-4A92-448D-91BC-98279FC4AA30}"/>
    <dgm:cxn modelId="{31272370-87C8-4620-B0BC-4E42DDE202F1}" srcId="{C10DFBB5-BC72-4026-88CD-05052C3DFF0F}" destId="{7822E298-B358-4CF9-B61C-329404D91624}" srcOrd="0" destOrd="0" parTransId="{AB8A2DCA-4AF4-4A10-9DF4-35F343E28762}" sibTransId="{426E09DB-650A-44F9-9D34-B73925DF7552}"/>
    <dgm:cxn modelId="{F4CB9C75-9205-4730-A214-713DC87508A9}" srcId="{787D6D58-F0B2-426A-B7C0-124EE6612CD0}" destId="{DCBA453D-138A-4560-84A3-248D4647966B}" srcOrd="0" destOrd="0" parTransId="{DCB8DE4E-C7FF-4C5F-9A5C-73FB661D4373}" sibTransId="{E1A65FDF-35E5-4138-A742-3216FADC635D}"/>
    <dgm:cxn modelId="{7B883C79-315D-4230-B295-AE4F096D49D5}" type="presOf" srcId="{6E4F785A-59C5-4AC5-890B-EF03E60185C8}" destId="{8C69B7B0-4C59-4C5A-B870-F5FCF2FC7181}" srcOrd="0" destOrd="0" presId="urn:microsoft.com/office/officeart/2018/2/layout/IconVerticalSolidList"/>
    <dgm:cxn modelId="{D234468D-67FC-446C-A198-F0E2C200C4A4}" type="presOf" srcId="{DCBA453D-138A-4560-84A3-248D4647966B}" destId="{7009D792-1648-45C4-8431-9A42955344A9}" srcOrd="0" destOrd="0" presId="urn:microsoft.com/office/officeart/2018/2/layout/IconVerticalSolidList"/>
    <dgm:cxn modelId="{3E2DE492-6C4C-4029-B3AB-4FE9B64ED20E}" srcId="{BA2076A5-3C45-4D7D-BE52-A6FEC76EB2FA}" destId="{A484118A-B1CC-48DE-99FE-A10C47E455A2}" srcOrd="0" destOrd="0" parTransId="{55623148-D8F5-4977-8304-DFCEF6B97E76}" sibTransId="{2C6074FB-BBD2-40BF-A882-8CBC5E2AC6E8}"/>
    <dgm:cxn modelId="{1FD22F9A-92E5-4A19-9796-F0A3F9129A3E}" type="presOf" srcId="{A484118A-B1CC-48DE-99FE-A10C47E455A2}" destId="{52DFA0CC-B926-4234-B38D-3FCA1C8C4B5F}" srcOrd="0" destOrd="0" presId="urn:microsoft.com/office/officeart/2018/2/layout/IconVerticalSolidList"/>
    <dgm:cxn modelId="{D8A9209B-1FBF-4977-86E8-D2AA403B1B0F}" type="presOf" srcId="{D607C4AE-DB55-4798-899A-D6933D4C7637}" destId="{8C69B7B0-4C59-4C5A-B870-F5FCF2FC7181}" srcOrd="0" destOrd="1" presId="urn:microsoft.com/office/officeart/2018/2/layout/IconVerticalSolidList"/>
    <dgm:cxn modelId="{6A19559B-4B87-4A5C-A740-560097330364}" type="presOf" srcId="{BA2076A5-3C45-4D7D-BE52-A6FEC76EB2FA}" destId="{16AB6946-36E8-4AC6-A1AE-0EF228540044}" srcOrd="0" destOrd="0" presId="urn:microsoft.com/office/officeart/2018/2/layout/IconVerticalSolidList"/>
    <dgm:cxn modelId="{9F37BF9C-413C-431D-AED3-0032D6521DA9}" srcId="{BA0F7238-2FCA-43E4-8265-9A094E294925}" destId="{BB8B14CF-438D-4E01-96C8-2F525E442C4A}" srcOrd="0" destOrd="0" parTransId="{003E5CAE-0F05-4B23-A060-A609E6F5AF10}" sibTransId="{46F49520-6EE1-4D07-B668-49403CDA866D}"/>
    <dgm:cxn modelId="{EFB0B8C9-0F3E-4B63-9A52-DA0BA2DBBB4C}" type="presOf" srcId="{C10DFBB5-BC72-4026-88CD-05052C3DFF0F}" destId="{80259957-A94C-447E-AF6E-7C3A760387E8}" srcOrd="0" destOrd="0" presId="urn:microsoft.com/office/officeart/2018/2/layout/IconVerticalSolidList"/>
    <dgm:cxn modelId="{9BD41DD2-0051-493F-A3E2-A7BB30A40C1A}" type="presOf" srcId="{BB8B14CF-438D-4E01-96C8-2F525E442C4A}" destId="{ED59D740-0AF8-4E1E-A671-26A351883E58}" srcOrd="0" destOrd="0" presId="urn:microsoft.com/office/officeart/2018/2/layout/IconVerticalSolidList"/>
    <dgm:cxn modelId="{3B6487DC-6034-4EB8-9F4F-5E644573E12A}" srcId="{BA2076A5-3C45-4D7D-BE52-A6FEC76EB2FA}" destId="{BA0F7238-2FCA-43E4-8265-9A094E294925}" srcOrd="1" destOrd="0" parTransId="{A3EC950C-2FD6-46B4-8789-A7D0DAE54B70}" sibTransId="{99F47175-374E-4979-A479-746EEE782563}"/>
    <dgm:cxn modelId="{AFC8568A-FA84-4E33-B32B-3CA926F17FE2}" type="presParOf" srcId="{16AB6946-36E8-4AC6-A1AE-0EF228540044}" destId="{60DF5868-EB9B-4BD3-ADCA-B06FE69E4ED8}" srcOrd="0" destOrd="0" presId="urn:microsoft.com/office/officeart/2018/2/layout/IconVerticalSolidList"/>
    <dgm:cxn modelId="{F63841B2-FBB6-4A76-89E4-6407848467FF}" type="presParOf" srcId="{60DF5868-EB9B-4BD3-ADCA-B06FE69E4ED8}" destId="{B63ABE55-EF30-4540-983B-33433A474D7C}" srcOrd="0" destOrd="0" presId="urn:microsoft.com/office/officeart/2018/2/layout/IconVerticalSolidList"/>
    <dgm:cxn modelId="{067457BF-6B83-443A-BC64-D37A3B5A97FD}" type="presParOf" srcId="{60DF5868-EB9B-4BD3-ADCA-B06FE69E4ED8}" destId="{FEA86F8C-C1D6-4649-92B1-14E4AB4F0F1F}" srcOrd="1" destOrd="0" presId="urn:microsoft.com/office/officeart/2018/2/layout/IconVerticalSolidList"/>
    <dgm:cxn modelId="{C7CD6457-615E-4AB8-9533-4CFB5D09D18F}" type="presParOf" srcId="{60DF5868-EB9B-4BD3-ADCA-B06FE69E4ED8}" destId="{4497E9DE-D2A3-4BA8-8AF7-69B9B45C94EB}" srcOrd="2" destOrd="0" presId="urn:microsoft.com/office/officeart/2018/2/layout/IconVerticalSolidList"/>
    <dgm:cxn modelId="{FC0FB57D-86CA-4655-9F44-B962B80C06D0}" type="presParOf" srcId="{60DF5868-EB9B-4BD3-ADCA-B06FE69E4ED8}" destId="{52DFA0CC-B926-4234-B38D-3FCA1C8C4B5F}" srcOrd="3" destOrd="0" presId="urn:microsoft.com/office/officeart/2018/2/layout/IconVerticalSolidList"/>
    <dgm:cxn modelId="{52829971-22D7-4EDA-A320-734D085B2DE9}" type="presParOf" srcId="{60DF5868-EB9B-4BD3-ADCA-B06FE69E4ED8}" destId="{8C69B7B0-4C59-4C5A-B870-F5FCF2FC7181}" srcOrd="4" destOrd="0" presId="urn:microsoft.com/office/officeart/2018/2/layout/IconVerticalSolidList"/>
    <dgm:cxn modelId="{BC8DCBD7-7F2E-4E1E-892F-954B43FEA8D3}" type="presParOf" srcId="{16AB6946-36E8-4AC6-A1AE-0EF228540044}" destId="{32C00345-CB14-4A64-9ABB-96A7DCF946F4}" srcOrd="1" destOrd="0" presId="urn:microsoft.com/office/officeart/2018/2/layout/IconVerticalSolidList"/>
    <dgm:cxn modelId="{7155BABB-B61A-4AC1-9A73-17BED5447B97}" type="presParOf" srcId="{16AB6946-36E8-4AC6-A1AE-0EF228540044}" destId="{7DD93DA8-53CA-4CE1-82E3-A39C2F4127E6}" srcOrd="2" destOrd="0" presId="urn:microsoft.com/office/officeart/2018/2/layout/IconVerticalSolidList"/>
    <dgm:cxn modelId="{32625169-DD7E-4F4A-B37D-460F654429C3}" type="presParOf" srcId="{7DD93DA8-53CA-4CE1-82E3-A39C2F4127E6}" destId="{E40E0468-B795-43E0-9DE2-E736A4EBD591}" srcOrd="0" destOrd="0" presId="urn:microsoft.com/office/officeart/2018/2/layout/IconVerticalSolidList"/>
    <dgm:cxn modelId="{154261DC-2993-423E-A10F-14172CDCC4F4}" type="presParOf" srcId="{7DD93DA8-53CA-4CE1-82E3-A39C2F4127E6}" destId="{A6AEC9EF-FECD-4735-95F5-87EEA6504743}" srcOrd="1" destOrd="0" presId="urn:microsoft.com/office/officeart/2018/2/layout/IconVerticalSolidList"/>
    <dgm:cxn modelId="{BC69AEA5-6DB8-4621-8E09-7F1246AE6112}" type="presParOf" srcId="{7DD93DA8-53CA-4CE1-82E3-A39C2F4127E6}" destId="{37F0B0E2-5CAF-4891-96FB-02F88D2730E5}" srcOrd="2" destOrd="0" presId="urn:microsoft.com/office/officeart/2018/2/layout/IconVerticalSolidList"/>
    <dgm:cxn modelId="{3C8820BB-73CB-4E73-B016-29D18A611763}" type="presParOf" srcId="{7DD93DA8-53CA-4CE1-82E3-A39C2F4127E6}" destId="{4EC52931-35A6-45B1-9480-3A818354728B}" srcOrd="3" destOrd="0" presId="urn:microsoft.com/office/officeart/2018/2/layout/IconVerticalSolidList"/>
    <dgm:cxn modelId="{E7C82EA1-E937-4281-8CF8-D7ABED7B309F}" type="presParOf" srcId="{7DD93DA8-53CA-4CE1-82E3-A39C2F4127E6}" destId="{ED59D740-0AF8-4E1E-A671-26A351883E58}" srcOrd="4" destOrd="0" presId="urn:microsoft.com/office/officeart/2018/2/layout/IconVerticalSolidList"/>
    <dgm:cxn modelId="{C730CF09-6D33-4EEA-A400-261FE4D15EF7}" type="presParOf" srcId="{16AB6946-36E8-4AC6-A1AE-0EF228540044}" destId="{7697930F-FA61-4465-852A-E48485E79404}" srcOrd="3" destOrd="0" presId="urn:microsoft.com/office/officeart/2018/2/layout/IconVerticalSolidList"/>
    <dgm:cxn modelId="{C767E85F-839E-4E30-8572-28EF62EE352F}" type="presParOf" srcId="{16AB6946-36E8-4AC6-A1AE-0EF228540044}" destId="{35BBB570-857D-4FD4-B32E-FDE7626E6CDB}" srcOrd="4" destOrd="0" presId="urn:microsoft.com/office/officeart/2018/2/layout/IconVerticalSolidList"/>
    <dgm:cxn modelId="{E37E9D4E-EB91-48DF-85FF-CC10C3808043}" type="presParOf" srcId="{35BBB570-857D-4FD4-B32E-FDE7626E6CDB}" destId="{400D95F9-6007-4887-98D2-97E060E8C653}" srcOrd="0" destOrd="0" presId="urn:microsoft.com/office/officeart/2018/2/layout/IconVerticalSolidList"/>
    <dgm:cxn modelId="{847CD2A4-1F7D-4013-8A01-FDCECD66ACF5}" type="presParOf" srcId="{35BBB570-857D-4FD4-B32E-FDE7626E6CDB}" destId="{10C69926-2C72-4B7D-ACF9-614FED93EDFF}" srcOrd="1" destOrd="0" presId="urn:microsoft.com/office/officeart/2018/2/layout/IconVerticalSolidList"/>
    <dgm:cxn modelId="{BD552338-84BD-4C96-A107-DBD23AB23565}" type="presParOf" srcId="{35BBB570-857D-4FD4-B32E-FDE7626E6CDB}" destId="{AA559989-9C1B-46C6-B182-D11E7C9C6924}" srcOrd="2" destOrd="0" presId="urn:microsoft.com/office/officeart/2018/2/layout/IconVerticalSolidList"/>
    <dgm:cxn modelId="{39A581EC-0F1E-467F-A522-4C3B37D21158}" type="presParOf" srcId="{35BBB570-857D-4FD4-B32E-FDE7626E6CDB}" destId="{485FB7F0-0C97-4043-958C-1A2269A10813}" srcOrd="3" destOrd="0" presId="urn:microsoft.com/office/officeart/2018/2/layout/IconVerticalSolidList"/>
    <dgm:cxn modelId="{8BD266AB-35EA-471C-B91B-03E8609A0A2A}" type="presParOf" srcId="{35BBB570-857D-4FD4-B32E-FDE7626E6CDB}" destId="{7009D792-1648-45C4-8431-9A42955344A9}" srcOrd="4" destOrd="0" presId="urn:microsoft.com/office/officeart/2018/2/layout/IconVerticalSolidList"/>
    <dgm:cxn modelId="{D7095A57-28BA-4BDF-B44B-75F6650FCEC8}" type="presParOf" srcId="{16AB6946-36E8-4AC6-A1AE-0EF228540044}" destId="{77FF1CC1-45A6-43F9-BC2D-1EBF54A4D02C}" srcOrd="5" destOrd="0" presId="urn:microsoft.com/office/officeart/2018/2/layout/IconVerticalSolidList"/>
    <dgm:cxn modelId="{8D7319EC-80D9-45B7-AEC4-10F9AFCCE338}" type="presParOf" srcId="{16AB6946-36E8-4AC6-A1AE-0EF228540044}" destId="{43368850-A66A-4607-BC38-F8AB6D13C4B8}" srcOrd="6" destOrd="0" presId="urn:microsoft.com/office/officeart/2018/2/layout/IconVerticalSolidList"/>
    <dgm:cxn modelId="{ACFFCEFB-733C-455E-98E2-4F2FDD3D91BE}" type="presParOf" srcId="{43368850-A66A-4607-BC38-F8AB6D13C4B8}" destId="{6A7CEF0A-5F09-45A2-8048-F54794AEA8C7}" srcOrd="0" destOrd="0" presId="urn:microsoft.com/office/officeart/2018/2/layout/IconVerticalSolidList"/>
    <dgm:cxn modelId="{618AAA2C-F7B5-476F-9E22-461D57CE4A10}" type="presParOf" srcId="{43368850-A66A-4607-BC38-F8AB6D13C4B8}" destId="{685B7449-6EF9-4744-97DC-063BE90A7B5E}" srcOrd="1" destOrd="0" presId="urn:microsoft.com/office/officeart/2018/2/layout/IconVerticalSolidList"/>
    <dgm:cxn modelId="{50A5CB85-58E3-4B0B-862A-2D378183F6BD}" type="presParOf" srcId="{43368850-A66A-4607-BC38-F8AB6D13C4B8}" destId="{1CCD87FA-621C-4F29-87CA-9C65B33D39CC}" srcOrd="2" destOrd="0" presId="urn:microsoft.com/office/officeart/2018/2/layout/IconVerticalSolidList"/>
    <dgm:cxn modelId="{11A5DB95-6EC1-473F-8F96-1AAAC88C1AA0}" type="presParOf" srcId="{43368850-A66A-4607-BC38-F8AB6D13C4B8}" destId="{80259957-A94C-447E-AF6E-7C3A760387E8}" srcOrd="3" destOrd="0" presId="urn:microsoft.com/office/officeart/2018/2/layout/IconVerticalSolidList"/>
    <dgm:cxn modelId="{04D48290-C363-410F-A301-A75E757FE1D5}" type="presParOf" srcId="{43368850-A66A-4607-BC38-F8AB6D13C4B8}" destId="{255A02E5-7F4F-4E77-A25A-5721EB539273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1ED9AE-E62D-4BEB-9BDF-3DB1BD0CA96F}">
      <dsp:nvSpPr>
        <dsp:cNvPr id="0" name=""/>
        <dsp:cNvSpPr/>
      </dsp:nvSpPr>
      <dsp:spPr>
        <a:xfrm>
          <a:off x="10467933" y="1741005"/>
          <a:ext cx="1617818" cy="1617323"/>
        </a:xfrm>
        <a:prstGeom prst="ellipse">
          <a:avLst/>
        </a:prstGeom>
        <a:solidFill>
          <a:srgbClr val="99D9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7486B3-72FF-45D1-941E-90D5D51B057D}">
      <dsp:nvSpPr>
        <dsp:cNvPr id="0" name=""/>
        <dsp:cNvSpPr/>
      </dsp:nvSpPr>
      <dsp:spPr>
        <a:xfrm>
          <a:off x="10522896" y="1794925"/>
          <a:ext cx="1509087" cy="150948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Further work</a:t>
          </a:r>
          <a:endParaRPr lang="en-US" sz="1500" kern="1200" dirty="0"/>
        </a:p>
      </dsp:txBody>
      <dsp:txXfrm>
        <a:off x="10737968" y="2010606"/>
        <a:ext cx="1077749" cy="1078120"/>
      </dsp:txXfrm>
    </dsp:sp>
    <dsp:sp modelId="{0EEC497F-F48C-499E-A9C2-9DAC86D3165A}">
      <dsp:nvSpPr>
        <dsp:cNvPr id="0" name=""/>
        <dsp:cNvSpPr/>
      </dsp:nvSpPr>
      <dsp:spPr>
        <a:xfrm rot="2700000">
          <a:off x="8797152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512736-1553-4767-A4A6-D5C98FEF989F}">
      <dsp:nvSpPr>
        <dsp:cNvPr id="0" name=""/>
        <dsp:cNvSpPr/>
      </dsp:nvSpPr>
      <dsp:spPr>
        <a:xfrm>
          <a:off x="8851309" y="1794925"/>
          <a:ext cx="1509087" cy="150948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Conclusion</a:t>
          </a:r>
          <a:endParaRPr lang="en-US" sz="1500" kern="1200"/>
        </a:p>
      </dsp:txBody>
      <dsp:txXfrm>
        <a:off x="9066381" y="2010606"/>
        <a:ext cx="1077749" cy="1078120"/>
      </dsp:txXfrm>
    </dsp:sp>
    <dsp:sp modelId="{EEDEE4C6-E24C-46FA-94E6-C76EAD762940}">
      <dsp:nvSpPr>
        <dsp:cNvPr id="0" name=""/>
        <dsp:cNvSpPr/>
      </dsp:nvSpPr>
      <dsp:spPr>
        <a:xfrm rot="2700000">
          <a:off x="7126760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A43E73-78C8-4718-8B6B-4B8EB74D8171}">
      <dsp:nvSpPr>
        <dsp:cNvPr id="0" name=""/>
        <dsp:cNvSpPr/>
      </dsp:nvSpPr>
      <dsp:spPr>
        <a:xfrm>
          <a:off x="7179723" y="1794925"/>
          <a:ext cx="1509087" cy="150948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Load flow</a:t>
          </a:r>
          <a:endParaRPr lang="en-US" sz="1500" kern="1200" dirty="0"/>
        </a:p>
      </dsp:txBody>
      <dsp:txXfrm>
        <a:off x="7395990" y="2010606"/>
        <a:ext cx="1077749" cy="1078120"/>
      </dsp:txXfrm>
    </dsp:sp>
    <dsp:sp modelId="{EFAE9DA6-E86D-47E4-9A77-CD92E1505BC2}">
      <dsp:nvSpPr>
        <dsp:cNvPr id="0" name=""/>
        <dsp:cNvSpPr/>
      </dsp:nvSpPr>
      <dsp:spPr>
        <a:xfrm rot="2700000">
          <a:off x="5455174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60BE5A-7FE9-4479-940D-2283405CFB9B}">
      <dsp:nvSpPr>
        <dsp:cNvPr id="0" name=""/>
        <dsp:cNvSpPr/>
      </dsp:nvSpPr>
      <dsp:spPr>
        <a:xfrm>
          <a:off x="5509331" y="1794925"/>
          <a:ext cx="1509087" cy="150948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Validation data</a:t>
          </a:r>
          <a:endParaRPr lang="en-US" sz="1500" kern="1200" dirty="0"/>
        </a:p>
      </dsp:txBody>
      <dsp:txXfrm>
        <a:off x="5724403" y="2010606"/>
        <a:ext cx="1077749" cy="1078120"/>
      </dsp:txXfrm>
    </dsp:sp>
    <dsp:sp modelId="{78FF7754-A6C6-44CB-9F7B-5A3BA40D0E99}">
      <dsp:nvSpPr>
        <dsp:cNvPr id="0" name=""/>
        <dsp:cNvSpPr/>
      </dsp:nvSpPr>
      <dsp:spPr>
        <a:xfrm rot="2700000">
          <a:off x="3783587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F19E18-A96A-46EE-9074-DF0D0FB854B1}">
      <dsp:nvSpPr>
        <dsp:cNvPr id="0" name=""/>
        <dsp:cNvSpPr/>
      </dsp:nvSpPr>
      <dsp:spPr>
        <a:xfrm>
          <a:off x="3837745" y="1794925"/>
          <a:ext cx="1509087" cy="150948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Model</a:t>
          </a:r>
          <a:endParaRPr lang="en-US" sz="1500" kern="1200" dirty="0"/>
        </a:p>
      </dsp:txBody>
      <dsp:txXfrm>
        <a:off x="4052817" y="2010606"/>
        <a:ext cx="1077749" cy="1078120"/>
      </dsp:txXfrm>
    </dsp:sp>
    <dsp:sp modelId="{F1074E12-398B-47D2-AFEC-70281EAF519F}">
      <dsp:nvSpPr>
        <dsp:cNvPr id="0" name=""/>
        <dsp:cNvSpPr/>
      </dsp:nvSpPr>
      <dsp:spPr>
        <a:xfrm rot="2700000">
          <a:off x="2113195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E71515-17D7-46DF-90DB-E71EABB45A6B}">
      <dsp:nvSpPr>
        <dsp:cNvPr id="0" name=""/>
        <dsp:cNvSpPr/>
      </dsp:nvSpPr>
      <dsp:spPr>
        <a:xfrm>
          <a:off x="2166158" y="1794925"/>
          <a:ext cx="1509087" cy="150948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Open-source models, tools and datasets</a:t>
          </a:r>
          <a:endParaRPr lang="en-US" sz="1500" kern="1200" dirty="0"/>
        </a:p>
      </dsp:txBody>
      <dsp:txXfrm>
        <a:off x="2382425" y="2010606"/>
        <a:ext cx="1077749" cy="1078120"/>
      </dsp:txXfrm>
    </dsp:sp>
    <dsp:sp modelId="{2F201841-267D-4B56-8A18-EB3DBB5A660A}">
      <dsp:nvSpPr>
        <dsp:cNvPr id="0" name=""/>
        <dsp:cNvSpPr/>
      </dsp:nvSpPr>
      <dsp:spPr>
        <a:xfrm rot="2700000">
          <a:off x="441609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7B49B9-1F9B-4AD0-8852-5E1AA314B6DD}">
      <dsp:nvSpPr>
        <dsp:cNvPr id="0" name=""/>
        <dsp:cNvSpPr/>
      </dsp:nvSpPr>
      <dsp:spPr>
        <a:xfrm>
          <a:off x="495766" y="1794925"/>
          <a:ext cx="1509087" cy="150948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Introduction</a:t>
          </a:r>
          <a:endParaRPr lang="en-US" sz="1500" kern="1200" dirty="0"/>
        </a:p>
      </dsp:txBody>
      <dsp:txXfrm>
        <a:off x="710838" y="2010606"/>
        <a:ext cx="1077749" cy="107812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CF6584-DBD2-4500-9D90-F81EC0CFD500}">
      <dsp:nvSpPr>
        <dsp:cNvPr id="0" name=""/>
        <dsp:cNvSpPr/>
      </dsp:nvSpPr>
      <dsp:spPr>
        <a:xfrm rot="10800000">
          <a:off x="1014403" y="184"/>
          <a:ext cx="3337236" cy="69528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602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dirty="0"/>
            <a:t>Topological over geographic</a:t>
          </a:r>
          <a:r>
            <a:rPr lang="en-NL" sz="1900" b="0" kern="1200" dirty="0"/>
            <a:t>al</a:t>
          </a:r>
          <a:endParaRPr lang="en-US" sz="1900" kern="1200" dirty="0"/>
        </a:p>
      </dsp:txBody>
      <dsp:txXfrm rot="10800000">
        <a:off x="1188224" y="184"/>
        <a:ext cx="3163415" cy="695286"/>
      </dsp:txXfrm>
    </dsp:sp>
    <dsp:sp modelId="{F4BF5734-AB4C-4928-BC10-2381852D7218}">
      <dsp:nvSpPr>
        <dsp:cNvPr id="0" name=""/>
        <dsp:cNvSpPr/>
      </dsp:nvSpPr>
      <dsp:spPr>
        <a:xfrm>
          <a:off x="666760" y="184"/>
          <a:ext cx="695286" cy="695286"/>
        </a:xfrm>
        <a:prstGeom prst="ellipse">
          <a:avLst/>
        </a:prstGeom>
        <a:blipFill dpi="0" rotWithShape="1">
          <a:blip xmlns:r="http://schemas.openxmlformats.org/officeDocument/2006/relationships" r:embed="rId1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6EA1EF-81E1-49BD-92AC-008814C2E072}">
      <dsp:nvSpPr>
        <dsp:cNvPr id="0" name=""/>
        <dsp:cNvSpPr/>
      </dsp:nvSpPr>
      <dsp:spPr>
        <a:xfrm rot="10800000">
          <a:off x="1014403" y="903018"/>
          <a:ext cx="3337236" cy="69528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602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Line parameters from standard types</a:t>
          </a:r>
        </a:p>
      </dsp:txBody>
      <dsp:txXfrm rot="10800000">
        <a:off x="1188224" y="903018"/>
        <a:ext cx="3163415" cy="695286"/>
      </dsp:txXfrm>
    </dsp:sp>
    <dsp:sp modelId="{AE12C746-CB9D-4581-A96B-F6BC5CBD1274}">
      <dsp:nvSpPr>
        <dsp:cNvPr id="0" name=""/>
        <dsp:cNvSpPr/>
      </dsp:nvSpPr>
      <dsp:spPr>
        <a:xfrm>
          <a:off x="666760" y="903018"/>
          <a:ext cx="695286" cy="695286"/>
        </a:xfrm>
        <a:prstGeom prst="ellipse">
          <a:avLst/>
        </a:prstGeom>
        <a:blipFill>
          <a:blip xmlns:r="http://schemas.openxmlformats.org/officeDocument/2006/relationships"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A1B472-2ED6-4A61-AF45-1280D43022B2}">
      <dsp:nvSpPr>
        <dsp:cNvPr id="0" name=""/>
        <dsp:cNvSpPr/>
      </dsp:nvSpPr>
      <dsp:spPr>
        <a:xfrm rot="10800000">
          <a:off x="1014403" y="1805852"/>
          <a:ext cx="3337236" cy="69528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602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dirty="0"/>
            <a:t>Voltage level </a:t>
          </a:r>
          <a:br>
            <a:rPr lang="en-US" sz="1900" b="0" kern="1200" dirty="0"/>
          </a:br>
          <a:r>
            <a:rPr lang="en-US" sz="1900" b="0" kern="1200" dirty="0"/>
            <a:t>(400 kV </a:t>
          </a:r>
          <a:r>
            <a:rPr lang="en-US" sz="1900" b="0" kern="1200" dirty="0">
              <a:sym typeface="Wingdings" panose="05000000000000000000" pitchFamily="2" charset="2"/>
            </a:rPr>
            <a:t></a:t>
          </a:r>
          <a:r>
            <a:rPr lang="en-US" sz="1900" b="0" kern="1200" dirty="0"/>
            <a:t> 380 kV)</a:t>
          </a:r>
          <a:endParaRPr lang="en-US" sz="1900" kern="1200" dirty="0"/>
        </a:p>
      </dsp:txBody>
      <dsp:txXfrm rot="10800000">
        <a:off x="1188224" y="1805852"/>
        <a:ext cx="3163415" cy="695286"/>
      </dsp:txXfrm>
    </dsp:sp>
    <dsp:sp modelId="{11C97F6A-81E8-43B1-907F-1DAD398D5CBF}">
      <dsp:nvSpPr>
        <dsp:cNvPr id="0" name=""/>
        <dsp:cNvSpPr/>
      </dsp:nvSpPr>
      <dsp:spPr>
        <a:xfrm>
          <a:off x="666760" y="1805852"/>
          <a:ext cx="695286" cy="695286"/>
        </a:xfrm>
        <a:prstGeom prst="ellipse">
          <a:avLst/>
        </a:prstGeom>
        <a:blipFill>
          <a:blip xmlns:r="http://schemas.openxmlformats.org/officeDocument/2006/relationships"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C9DFE4-6691-4F33-8B4F-512352449F4F}">
      <dsp:nvSpPr>
        <dsp:cNvPr id="0" name=""/>
        <dsp:cNvSpPr/>
      </dsp:nvSpPr>
      <dsp:spPr>
        <a:xfrm rot="10800000">
          <a:off x="1014403" y="2708687"/>
          <a:ext cx="3337236" cy="69528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602" tIns="72390" rIns="135128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dirty="0"/>
            <a:t>Reactive compensation</a:t>
          </a:r>
          <a:br>
            <a:rPr lang="en-US" sz="1900" b="0" kern="1200" dirty="0"/>
          </a:br>
          <a:r>
            <a:rPr lang="en-US" sz="1900" b="0" kern="1200" dirty="0"/>
            <a:t>missing</a:t>
          </a:r>
          <a:endParaRPr lang="en-US" sz="1900" kern="1200" dirty="0"/>
        </a:p>
      </dsp:txBody>
      <dsp:txXfrm rot="10800000">
        <a:off x="1188224" y="2708687"/>
        <a:ext cx="3163415" cy="695286"/>
      </dsp:txXfrm>
    </dsp:sp>
    <dsp:sp modelId="{FDC9E812-528F-4403-A94F-A96D33B98D81}">
      <dsp:nvSpPr>
        <dsp:cNvPr id="0" name=""/>
        <dsp:cNvSpPr/>
      </dsp:nvSpPr>
      <dsp:spPr>
        <a:xfrm>
          <a:off x="666760" y="2708687"/>
          <a:ext cx="695286" cy="695286"/>
        </a:xfrm>
        <a:prstGeom prst="ellipse">
          <a:avLst/>
        </a:prstGeom>
        <a:blipFill>
          <a:blip xmlns:r="http://schemas.openxmlformats.org/officeDocument/2006/relationships" r:embed="rId7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6AE6DF-8250-4AD9-9E4C-3A82DD113856}">
      <dsp:nvSpPr>
        <dsp:cNvPr id="0" name=""/>
        <dsp:cNvSpPr/>
      </dsp:nvSpPr>
      <dsp:spPr>
        <a:xfrm rot="10800000">
          <a:off x="1014403" y="3611521"/>
          <a:ext cx="3337236" cy="69528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6602" tIns="72390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kern="1200" dirty="0"/>
            <a:t>Transformers derived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Capacity unknown</a:t>
          </a:r>
        </a:p>
      </dsp:txBody>
      <dsp:txXfrm rot="10800000">
        <a:off x="1188224" y="3611521"/>
        <a:ext cx="3163415" cy="695286"/>
      </dsp:txXfrm>
    </dsp:sp>
    <dsp:sp modelId="{8D4911E2-874D-45D3-8386-91AEA43BB905}">
      <dsp:nvSpPr>
        <dsp:cNvPr id="0" name=""/>
        <dsp:cNvSpPr/>
      </dsp:nvSpPr>
      <dsp:spPr>
        <a:xfrm>
          <a:off x="666760" y="3611521"/>
          <a:ext cx="695286" cy="695286"/>
        </a:xfrm>
        <a:prstGeom prst="ellipse">
          <a:avLst/>
        </a:prstGeom>
        <a:blipFill rotWithShape="1">
          <a:blip xmlns:r="http://schemas.openxmlformats.org/officeDocument/2006/relationships" r:embed="rId9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14E49-F180-4337-87D1-228EAAFE940A}">
      <dsp:nvSpPr>
        <dsp:cNvPr id="0" name=""/>
        <dsp:cNvSpPr/>
      </dsp:nvSpPr>
      <dsp:spPr>
        <a:xfrm rot="10800000">
          <a:off x="1011119" y="1102"/>
          <a:ext cx="3337236" cy="68215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0810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Only global reliability score</a:t>
          </a:r>
          <a:endParaRPr lang="en-US" sz="2000" kern="1200" dirty="0"/>
        </a:p>
      </dsp:txBody>
      <dsp:txXfrm rot="10800000">
        <a:off x="1181657" y="1102"/>
        <a:ext cx="3166698" cy="682151"/>
      </dsp:txXfrm>
    </dsp:sp>
    <dsp:sp modelId="{BB4B12BC-D81B-4291-B17F-1E4156F25D0B}">
      <dsp:nvSpPr>
        <dsp:cNvPr id="0" name=""/>
        <dsp:cNvSpPr/>
      </dsp:nvSpPr>
      <dsp:spPr>
        <a:xfrm>
          <a:off x="670044" y="1102"/>
          <a:ext cx="682151" cy="682151"/>
        </a:xfrm>
        <a:prstGeom prst="ellipse">
          <a:avLst/>
        </a:prstGeom>
        <a:blipFill>
          <a:blip xmlns:r="http://schemas.openxmlformats.org/officeDocument/2006/relationships" r:embed="rId1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316C4F-599C-4B1A-B847-D582AD77E966}">
      <dsp:nvSpPr>
        <dsp:cNvPr id="0" name=""/>
        <dsp:cNvSpPr/>
      </dsp:nvSpPr>
      <dsp:spPr>
        <a:xfrm rot="10800000">
          <a:off x="1011119" y="886881"/>
          <a:ext cx="3337236" cy="68215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0810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Capacity change over years</a:t>
          </a:r>
          <a:endParaRPr lang="en-US" sz="2000" kern="1200" dirty="0"/>
        </a:p>
      </dsp:txBody>
      <dsp:txXfrm rot="10800000">
        <a:off x="1181657" y="886881"/>
        <a:ext cx="3166698" cy="682151"/>
      </dsp:txXfrm>
    </dsp:sp>
    <dsp:sp modelId="{029DA25D-BA8A-425C-A6F5-722554804431}">
      <dsp:nvSpPr>
        <dsp:cNvPr id="0" name=""/>
        <dsp:cNvSpPr/>
      </dsp:nvSpPr>
      <dsp:spPr>
        <a:xfrm>
          <a:off x="670044" y="886881"/>
          <a:ext cx="682151" cy="682151"/>
        </a:xfrm>
        <a:prstGeom prst="ellipse">
          <a:avLst/>
        </a:prstGeom>
        <a:blipFill>
          <a:blip xmlns:r="http://schemas.openxmlformats.org/officeDocument/2006/relationships"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A82D9B-1BB2-4D69-8B6D-870113CCF5F6}">
      <dsp:nvSpPr>
        <dsp:cNvPr id="0" name=""/>
        <dsp:cNvSpPr/>
      </dsp:nvSpPr>
      <dsp:spPr>
        <a:xfrm rot="10800000">
          <a:off x="1011119" y="1772660"/>
          <a:ext cx="3337236" cy="68215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0810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Attached to closest LV bus</a:t>
          </a:r>
        </a:p>
      </dsp:txBody>
      <dsp:txXfrm rot="10800000">
        <a:off x="1181657" y="1772660"/>
        <a:ext cx="3166698" cy="682151"/>
      </dsp:txXfrm>
    </dsp:sp>
    <dsp:sp modelId="{A5A46EDE-A170-4698-895B-E327B46E513E}">
      <dsp:nvSpPr>
        <dsp:cNvPr id="0" name=""/>
        <dsp:cNvSpPr/>
      </dsp:nvSpPr>
      <dsp:spPr>
        <a:xfrm>
          <a:off x="670044" y="1772660"/>
          <a:ext cx="682151" cy="682151"/>
        </a:xfrm>
        <a:prstGeom prst="ellipse">
          <a:avLst/>
        </a:prstGeom>
        <a:blipFill>
          <a:blip xmlns:r="http://schemas.openxmlformats.org/officeDocument/2006/relationships"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1092B8-2FC1-4224-9922-1EC0D5F38B8B}">
      <dsp:nvSpPr>
        <dsp:cNvPr id="0" name=""/>
        <dsp:cNvSpPr/>
      </dsp:nvSpPr>
      <dsp:spPr>
        <a:xfrm rot="10800000">
          <a:off x="1011530" y="59"/>
          <a:ext cx="3337236" cy="6837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1534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/>
            <a:t>Load distribution is approximated</a:t>
          </a:r>
          <a:endParaRPr lang="en-US" sz="2000" kern="1200"/>
        </a:p>
      </dsp:txBody>
      <dsp:txXfrm rot="10800000">
        <a:off x="1182478" y="59"/>
        <a:ext cx="3166288" cy="683793"/>
      </dsp:txXfrm>
    </dsp:sp>
    <dsp:sp modelId="{465AE2DD-1A65-42DB-949F-AD171E198A24}">
      <dsp:nvSpPr>
        <dsp:cNvPr id="0" name=""/>
        <dsp:cNvSpPr/>
      </dsp:nvSpPr>
      <dsp:spPr>
        <a:xfrm>
          <a:off x="669633" y="59"/>
          <a:ext cx="683793" cy="683793"/>
        </a:xfrm>
        <a:prstGeom prst="ellipse">
          <a:avLst/>
        </a:prstGeom>
        <a:blipFill>
          <a:blip xmlns:r="http://schemas.openxmlformats.org/officeDocument/2006/relationships" r:embed="rId1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D6E4D9-4C6A-4879-93DA-8F32FED1724A}">
      <dsp:nvSpPr>
        <dsp:cNvPr id="0" name=""/>
        <dsp:cNvSpPr/>
      </dsp:nvSpPr>
      <dsp:spPr>
        <a:xfrm rot="10800000">
          <a:off x="1011530" y="887971"/>
          <a:ext cx="3337236" cy="6837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1534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Data per country</a:t>
          </a:r>
          <a:endParaRPr lang="en-US" sz="2000" kern="1200" dirty="0"/>
        </a:p>
      </dsp:txBody>
      <dsp:txXfrm rot="10800000">
        <a:off x="1182478" y="887971"/>
        <a:ext cx="3166288" cy="683793"/>
      </dsp:txXfrm>
    </dsp:sp>
    <dsp:sp modelId="{8E4567C4-9865-4A72-8586-66D919071FA3}">
      <dsp:nvSpPr>
        <dsp:cNvPr id="0" name=""/>
        <dsp:cNvSpPr/>
      </dsp:nvSpPr>
      <dsp:spPr>
        <a:xfrm>
          <a:off x="669633" y="887971"/>
          <a:ext cx="683793" cy="683793"/>
        </a:xfrm>
        <a:prstGeom prst="ellipse">
          <a:avLst/>
        </a:prstGeom>
        <a:blipFill>
          <a:blip xmlns:r="http://schemas.openxmlformats.org/officeDocument/2006/relationships"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6CE0AE-EE6F-4DB6-873E-5C178621EC55}">
      <dsp:nvSpPr>
        <dsp:cNvPr id="0" name=""/>
        <dsp:cNvSpPr/>
      </dsp:nvSpPr>
      <dsp:spPr>
        <a:xfrm rot="10800000">
          <a:off x="1011530" y="1775882"/>
          <a:ext cx="3337236" cy="68379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1534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Includes losses</a:t>
          </a:r>
        </a:p>
      </dsp:txBody>
      <dsp:txXfrm rot="10800000">
        <a:off x="1182478" y="1775882"/>
        <a:ext cx="3166288" cy="683793"/>
      </dsp:txXfrm>
    </dsp:sp>
    <dsp:sp modelId="{2AD65B79-A561-4283-86EE-E7C8A2B15A86}">
      <dsp:nvSpPr>
        <dsp:cNvPr id="0" name=""/>
        <dsp:cNvSpPr/>
      </dsp:nvSpPr>
      <dsp:spPr>
        <a:xfrm>
          <a:off x="669633" y="1775882"/>
          <a:ext cx="683793" cy="683793"/>
        </a:xfrm>
        <a:prstGeom prst="ellipse">
          <a:avLst/>
        </a:prstGeom>
        <a:blipFill>
          <a:blip xmlns:r="http://schemas.openxmlformats.org/officeDocument/2006/relationships"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CE6063-7076-4CBC-8B7B-74B87452F96B}">
      <dsp:nvSpPr>
        <dsp:cNvPr id="0" name=""/>
        <dsp:cNvSpPr/>
      </dsp:nvSpPr>
      <dsp:spPr>
        <a:xfrm rot="10800000">
          <a:off x="1139793" y="962"/>
          <a:ext cx="3337236" cy="119684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7775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Finland and Norway excluded (for now)</a:t>
          </a:r>
          <a:endParaRPr lang="en-US" sz="2000" kern="1200" dirty="0"/>
        </a:p>
      </dsp:txBody>
      <dsp:txXfrm rot="10800000">
        <a:off x="1439004" y="962"/>
        <a:ext cx="3038025" cy="1196844"/>
      </dsp:txXfrm>
    </dsp:sp>
    <dsp:sp modelId="{246A4EBF-667A-46CA-86EB-5D36E07A4C56}">
      <dsp:nvSpPr>
        <dsp:cNvPr id="0" name=""/>
        <dsp:cNvSpPr/>
      </dsp:nvSpPr>
      <dsp:spPr>
        <a:xfrm>
          <a:off x="541370" y="962"/>
          <a:ext cx="1196844" cy="1196844"/>
        </a:xfrm>
        <a:prstGeom prst="ellipse">
          <a:avLst/>
        </a:prstGeom>
        <a:blipFill>
          <a:blip xmlns:r="http://schemas.openxmlformats.org/officeDocument/2006/relationships" r:embed="rId1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F7087D-9E8A-4F52-9CF8-9121065D5F36}">
      <dsp:nvSpPr>
        <dsp:cNvPr id="0" name=""/>
        <dsp:cNvSpPr/>
      </dsp:nvSpPr>
      <dsp:spPr>
        <a:xfrm rot="10800000">
          <a:off x="1139793" y="1555073"/>
          <a:ext cx="3337236" cy="119684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7775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/>
            <a:t>Sweden only contains wind turbines</a:t>
          </a:r>
          <a:endParaRPr lang="en-US" sz="2000" kern="1200"/>
        </a:p>
      </dsp:txBody>
      <dsp:txXfrm rot="10800000">
        <a:off x="1439004" y="1555073"/>
        <a:ext cx="3038025" cy="1196844"/>
      </dsp:txXfrm>
    </dsp:sp>
    <dsp:sp modelId="{666575AE-0479-48C3-9424-27999E6E7B46}">
      <dsp:nvSpPr>
        <dsp:cNvPr id="0" name=""/>
        <dsp:cNvSpPr/>
      </dsp:nvSpPr>
      <dsp:spPr>
        <a:xfrm>
          <a:off x="541370" y="1555073"/>
          <a:ext cx="1196844" cy="1196844"/>
        </a:xfrm>
        <a:prstGeom prst="ellipse">
          <a:avLst/>
        </a:prstGeom>
        <a:blipFill>
          <a:blip xmlns:r="http://schemas.openxmlformats.org/officeDocument/2006/relationships"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5FC778-71CE-469B-9ACA-622AED5C444F}">
      <dsp:nvSpPr>
        <dsp:cNvPr id="0" name=""/>
        <dsp:cNvSpPr/>
      </dsp:nvSpPr>
      <dsp:spPr>
        <a:xfrm rot="10800000">
          <a:off x="1139793" y="3109185"/>
          <a:ext cx="3337236" cy="119684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7775" tIns="76200" rIns="14224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More capacity than reported in ENTSO</a:t>
          </a:r>
          <a:r>
            <a:rPr lang="en-GB" sz="2000" kern="1200" dirty="0"/>
            <a:t>‑</a:t>
          </a:r>
          <a:r>
            <a:rPr lang="en-US" sz="2000" b="0" kern="1200" dirty="0"/>
            <a:t>E (Sweden)</a:t>
          </a:r>
          <a:endParaRPr lang="en-US" sz="2000" kern="1200" dirty="0"/>
        </a:p>
      </dsp:txBody>
      <dsp:txXfrm rot="10800000">
        <a:off x="1439004" y="3109185"/>
        <a:ext cx="3038025" cy="1196844"/>
      </dsp:txXfrm>
    </dsp:sp>
    <dsp:sp modelId="{586A1ECD-5E9E-483D-AB0E-601A46D6CC9C}">
      <dsp:nvSpPr>
        <dsp:cNvPr id="0" name=""/>
        <dsp:cNvSpPr/>
      </dsp:nvSpPr>
      <dsp:spPr>
        <a:xfrm>
          <a:off x="541370" y="3109185"/>
          <a:ext cx="1196844" cy="1196844"/>
        </a:xfrm>
        <a:prstGeom prst="ellipse">
          <a:avLst/>
        </a:prstGeom>
        <a:blipFill>
          <a:blip xmlns:r="http://schemas.openxmlformats.org/officeDocument/2006/relationships"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F63484-AB06-4468-937F-79B8112E26D7}">
      <dsp:nvSpPr>
        <dsp:cNvPr id="0" name=""/>
        <dsp:cNvSpPr/>
      </dsp:nvSpPr>
      <dsp:spPr>
        <a:xfrm>
          <a:off x="10467933" y="1741005"/>
          <a:ext cx="1617818" cy="1617323"/>
        </a:xfrm>
        <a:prstGeom prst="ellipse">
          <a:avLst/>
        </a:prstGeom>
        <a:solidFill>
          <a:srgbClr val="99D9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2102F8-B9FA-4D36-B561-BED2DCF798C1}">
      <dsp:nvSpPr>
        <dsp:cNvPr id="0" name=""/>
        <dsp:cNvSpPr/>
      </dsp:nvSpPr>
      <dsp:spPr>
        <a:xfrm>
          <a:off x="10522896" y="1794925"/>
          <a:ext cx="1509087" cy="150948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Further work</a:t>
          </a:r>
          <a:endParaRPr lang="en-US" sz="1500" kern="1200" dirty="0"/>
        </a:p>
      </dsp:txBody>
      <dsp:txXfrm>
        <a:off x="10737968" y="2010606"/>
        <a:ext cx="1077749" cy="1078120"/>
      </dsp:txXfrm>
    </dsp:sp>
    <dsp:sp modelId="{0EEC497F-F48C-499E-A9C2-9DAC86D3165A}">
      <dsp:nvSpPr>
        <dsp:cNvPr id="0" name=""/>
        <dsp:cNvSpPr/>
      </dsp:nvSpPr>
      <dsp:spPr>
        <a:xfrm rot="2700000">
          <a:off x="8797152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512736-1553-4767-A4A6-D5C98FEF989F}">
      <dsp:nvSpPr>
        <dsp:cNvPr id="0" name=""/>
        <dsp:cNvSpPr/>
      </dsp:nvSpPr>
      <dsp:spPr>
        <a:xfrm>
          <a:off x="8851309" y="1794925"/>
          <a:ext cx="1509087" cy="150948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Conclusion</a:t>
          </a:r>
          <a:endParaRPr lang="en-US" sz="1500" kern="1200"/>
        </a:p>
      </dsp:txBody>
      <dsp:txXfrm>
        <a:off x="9066381" y="2010606"/>
        <a:ext cx="1077749" cy="1078120"/>
      </dsp:txXfrm>
    </dsp:sp>
    <dsp:sp modelId="{EEDEE4C6-E24C-46FA-94E6-C76EAD762940}">
      <dsp:nvSpPr>
        <dsp:cNvPr id="0" name=""/>
        <dsp:cNvSpPr/>
      </dsp:nvSpPr>
      <dsp:spPr>
        <a:xfrm rot="2700000">
          <a:off x="7126760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A43E73-78C8-4718-8B6B-4B8EB74D8171}">
      <dsp:nvSpPr>
        <dsp:cNvPr id="0" name=""/>
        <dsp:cNvSpPr/>
      </dsp:nvSpPr>
      <dsp:spPr>
        <a:xfrm>
          <a:off x="7179723" y="1794925"/>
          <a:ext cx="1509087" cy="150948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Load flow</a:t>
          </a:r>
          <a:endParaRPr lang="en-US" sz="1500" kern="1200" dirty="0"/>
        </a:p>
      </dsp:txBody>
      <dsp:txXfrm>
        <a:off x="7395990" y="2010606"/>
        <a:ext cx="1077749" cy="1078120"/>
      </dsp:txXfrm>
    </dsp:sp>
    <dsp:sp modelId="{EFAE9DA6-E86D-47E4-9A77-CD92E1505BC2}">
      <dsp:nvSpPr>
        <dsp:cNvPr id="0" name=""/>
        <dsp:cNvSpPr/>
      </dsp:nvSpPr>
      <dsp:spPr>
        <a:xfrm rot="2700000">
          <a:off x="5455174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60BE5A-7FE9-4479-940D-2283405CFB9B}">
      <dsp:nvSpPr>
        <dsp:cNvPr id="0" name=""/>
        <dsp:cNvSpPr/>
      </dsp:nvSpPr>
      <dsp:spPr>
        <a:xfrm>
          <a:off x="5509331" y="1794925"/>
          <a:ext cx="1509087" cy="150948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Validation data</a:t>
          </a:r>
          <a:endParaRPr lang="en-US" sz="1500" kern="1200" dirty="0"/>
        </a:p>
      </dsp:txBody>
      <dsp:txXfrm>
        <a:off x="5724403" y="2010606"/>
        <a:ext cx="1077749" cy="1078120"/>
      </dsp:txXfrm>
    </dsp:sp>
    <dsp:sp modelId="{78FF7754-A6C6-44CB-9F7B-5A3BA40D0E99}">
      <dsp:nvSpPr>
        <dsp:cNvPr id="0" name=""/>
        <dsp:cNvSpPr/>
      </dsp:nvSpPr>
      <dsp:spPr>
        <a:xfrm rot="2700000">
          <a:off x="3783587" y="1740823"/>
          <a:ext cx="1617402" cy="1617402"/>
        </a:xfrm>
        <a:prstGeom prst="teardrop">
          <a:avLst>
            <a:gd name="adj" fmla="val 100000"/>
          </a:avLst>
        </a:prstGeom>
        <a:solidFill>
          <a:srgbClr val="0F204B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F19E18-A96A-46EE-9074-DF0D0FB854B1}">
      <dsp:nvSpPr>
        <dsp:cNvPr id="0" name=""/>
        <dsp:cNvSpPr/>
      </dsp:nvSpPr>
      <dsp:spPr>
        <a:xfrm>
          <a:off x="3837745" y="1794925"/>
          <a:ext cx="1509087" cy="150948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Model</a:t>
          </a:r>
          <a:endParaRPr lang="en-US" sz="1500" kern="1200" dirty="0"/>
        </a:p>
      </dsp:txBody>
      <dsp:txXfrm>
        <a:off x="4052817" y="2010606"/>
        <a:ext cx="1077749" cy="1078120"/>
      </dsp:txXfrm>
    </dsp:sp>
    <dsp:sp modelId="{F1074E12-398B-47D2-AFEC-70281EAF519F}">
      <dsp:nvSpPr>
        <dsp:cNvPr id="0" name=""/>
        <dsp:cNvSpPr/>
      </dsp:nvSpPr>
      <dsp:spPr>
        <a:xfrm rot="2700000">
          <a:off x="2113195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E71515-17D7-46DF-90DB-E71EABB45A6B}">
      <dsp:nvSpPr>
        <dsp:cNvPr id="0" name=""/>
        <dsp:cNvSpPr/>
      </dsp:nvSpPr>
      <dsp:spPr>
        <a:xfrm>
          <a:off x="2166158" y="1794925"/>
          <a:ext cx="1509087" cy="150948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Open-source models, tools and datasets</a:t>
          </a:r>
          <a:endParaRPr lang="en-US" sz="1500" kern="1200" dirty="0"/>
        </a:p>
      </dsp:txBody>
      <dsp:txXfrm>
        <a:off x="2382425" y="2010606"/>
        <a:ext cx="1077749" cy="1078120"/>
      </dsp:txXfrm>
    </dsp:sp>
    <dsp:sp modelId="{2F201841-267D-4B56-8A18-EB3DBB5A660A}">
      <dsp:nvSpPr>
        <dsp:cNvPr id="0" name=""/>
        <dsp:cNvSpPr/>
      </dsp:nvSpPr>
      <dsp:spPr>
        <a:xfrm rot="2700000">
          <a:off x="441609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7B49B9-1F9B-4AD0-8852-5E1AA314B6DD}">
      <dsp:nvSpPr>
        <dsp:cNvPr id="0" name=""/>
        <dsp:cNvSpPr/>
      </dsp:nvSpPr>
      <dsp:spPr>
        <a:xfrm>
          <a:off x="495766" y="1794925"/>
          <a:ext cx="1509087" cy="150948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Introduction</a:t>
          </a:r>
        </a:p>
      </dsp:txBody>
      <dsp:txXfrm>
        <a:off x="710838" y="2010606"/>
        <a:ext cx="1077749" cy="107812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65B71F-09C0-4AF6-9FE7-8011DBCBBBE3}">
      <dsp:nvSpPr>
        <dsp:cNvPr id="0" name=""/>
        <dsp:cNvSpPr/>
      </dsp:nvSpPr>
      <dsp:spPr>
        <a:xfrm rot="5400000">
          <a:off x="3384978" y="-1332472"/>
          <a:ext cx="663480" cy="34980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Bidding zone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380kV </a:t>
          </a:r>
          <a:r>
            <a:rPr lang="en-US" sz="1800" kern="1200" dirty="0">
              <a:sym typeface="Wingdings" panose="05000000000000000000" pitchFamily="2" charset="2"/>
            </a:rPr>
            <a:t> 400 kV</a:t>
          </a:r>
          <a:endParaRPr lang="en-US" sz="1800" kern="1200" dirty="0"/>
        </a:p>
      </dsp:txBody>
      <dsp:txXfrm rot="-5400000">
        <a:off x="1967674" y="117220"/>
        <a:ext cx="3465700" cy="598704"/>
      </dsp:txXfrm>
    </dsp:sp>
    <dsp:sp modelId="{C6CC1FE6-43FD-4215-B893-9A9CD2A74453}">
      <dsp:nvSpPr>
        <dsp:cNvPr id="0" name=""/>
        <dsp:cNvSpPr/>
      </dsp:nvSpPr>
      <dsp:spPr>
        <a:xfrm>
          <a:off x="0" y="1896"/>
          <a:ext cx="1967674" cy="8293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/>
            <a:t>Bus</a:t>
          </a:r>
          <a:endParaRPr lang="en-US" sz="2400" kern="1200"/>
        </a:p>
      </dsp:txBody>
      <dsp:txXfrm>
        <a:off x="40486" y="42382"/>
        <a:ext cx="1886702" cy="748378"/>
      </dsp:txXfrm>
    </dsp:sp>
    <dsp:sp modelId="{1B3F5038-402E-49C9-80B6-3C5427FC2BE8}">
      <dsp:nvSpPr>
        <dsp:cNvPr id="0" name=""/>
        <dsp:cNvSpPr/>
      </dsp:nvSpPr>
      <dsp:spPr>
        <a:xfrm rot="5400000">
          <a:off x="3384978" y="-461654"/>
          <a:ext cx="663480" cy="34980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Impedance</a:t>
          </a:r>
        </a:p>
      </dsp:txBody>
      <dsp:txXfrm rot="-5400000">
        <a:off x="1967674" y="988038"/>
        <a:ext cx="3465700" cy="598704"/>
      </dsp:txXfrm>
    </dsp:sp>
    <dsp:sp modelId="{FE287AD1-851B-43B0-AB04-B0F54B55732B}">
      <dsp:nvSpPr>
        <dsp:cNvPr id="0" name=""/>
        <dsp:cNvSpPr/>
      </dsp:nvSpPr>
      <dsp:spPr>
        <a:xfrm>
          <a:off x="0" y="872714"/>
          <a:ext cx="1967674" cy="8293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/>
            <a:t>Line</a:t>
          </a:r>
          <a:endParaRPr lang="en-US" sz="2400" kern="1200"/>
        </a:p>
      </dsp:txBody>
      <dsp:txXfrm>
        <a:off x="40486" y="913200"/>
        <a:ext cx="1886702" cy="748378"/>
      </dsp:txXfrm>
    </dsp:sp>
    <dsp:sp modelId="{1BE8FF8B-4CDF-40E9-8EF4-A1DF35B83E28}">
      <dsp:nvSpPr>
        <dsp:cNvPr id="0" name=""/>
        <dsp:cNvSpPr/>
      </dsp:nvSpPr>
      <dsp:spPr>
        <a:xfrm rot="5400000">
          <a:off x="3384978" y="409162"/>
          <a:ext cx="663480" cy="34980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Estimate actual generation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Scale per bidding zone</a:t>
          </a:r>
        </a:p>
      </dsp:txBody>
      <dsp:txXfrm rot="-5400000">
        <a:off x="1967674" y="1858854"/>
        <a:ext cx="3465700" cy="598704"/>
      </dsp:txXfrm>
    </dsp:sp>
    <dsp:sp modelId="{16CD9699-31D0-42E0-B52B-5C05CA50A22A}">
      <dsp:nvSpPr>
        <dsp:cNvPr id="0" name=""/>
        <dsp:cNvSpPr/>
      </dsp:nvSpPr>
      <dsp:spPr>
        <a:xfrm>
          <a:off x="0" y="1743531"/>
          <a:ext cx="1967674" cy="8293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/>
            <a:t>Generation</a:t>
          </a:r>
          <a:endParaRPr lang="en-US" sz="2400" kern="1200"/>
        </a:p>
      </dsp:txBody>
      <dsp:txXfrm>
        <a:off x="40486" y="1784017"/>
        <a:ext cx="1886702" cy="748378"/>
      </dsp:txXfrm>
    </dsp:sp>
    <dsp:sp modelId="{6B17BB97-8F58-490F-9DED-987E4F7C777F}">
      <dsp:nvSpPr>
        <dsp:cNvPr id="0" name=""/>
        <dsp:cNvSpPr/>
      </dsp:nvSpPr>
      <dsp:spPr>
        <a:xfrm rot="5400000">
          <a:off x="3384978" y="1279980"/>
          <a:ext cx="663480" cy="34980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Scale per bidding zone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Subtract losses</a:t>
          </a:r>
        </a:p>
      </dsp:txBody>
      <dsp:txXfrm rot="-5400000">
        <a:off x="1967674" y="2729672"/>
        <a:ext cx="3465700" cy="598704"/>
      </dsp:txXfrm>
    </dsp:sp>
    <dsp:sp modelId="{9B149647-9711-4332-AD19-C99EA5E13A3B}">
      <dsp:nvSpPr>
        <dsp:cNvPr id="0" name=""/>
        <dsp:cNvSpPr/>
      </dsp:nvSpPr>
      <dsp:spPr>
        <a:xfrm>
          <a:off x="0" y="2614349"/>
          <a:ext cx="1967674" cy="8293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/>
            <a:t>Load</a:t>
          </a:r>
          <a:endParaRPr lang="en-US" sz="2400" kern="1200"/>
        </a:p>
      </dsp:txBody>
      <dsp:txXfrm>
        <a:off x="40486" y="2654835"/>
        <a:ext cx="1886702" cy="748378"/>
      </dsp:txXfrm>
    </dsp:sp>
    <dsp:sp modelId="{FB67E886-DD71-412A-A655-A8C8FA505918}">
      <dsp:nvSpPr>
        <dsp:cNvPr id="0" name=""/>
        <dsp:cNvSpPr/>
      </dsp:nvSpPr>
      <dsp:spPr>
        <a:xfrm rot="5400000">
          <a:off x="3384978" y="2150797"/>
          <a:ext cx="663480" cy="349808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Distribute cross-border flows</a:t>
          </a:r>
        </a:p>
      </dsp:txBody>
      <dsp:txXfrm rot="-5400000">
        <a:off x="1967674" y="3600489"/>
        <a:ext cx="3465700" cy="598704"/>
      </dsp:txXfrm>
    </dsp:sp>
    <dsp:sp modelId="{F184772A-CCEA-4C74-9874-57288789DCD7}">
      <dsp:nvSpPr>
        <dsp:cNvPr id="0" name=""/>
        <dsp:cNvSpPr/>
      </dsp:nvSpPr>
      <dsp:spPr>
        <a:xfrm>
          <a:off x="0" y="3485167"/>
          <a:ext cx="1967674" cy="8293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External Links</a:t>
          </a:r>
          <a:endParaRPr lang="en-US" sz="2400" kern="1200" dirty="0"/>
        </a:p>
      </dsp:txBody>
      <dsp:txXfrm>
        <a:off x="40486" y="3525653"/>
        <a:ext cx="1886702" cy="74837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F63484-AB06-4468-937F-79B8112E26D7}">
      <dsp:nvSpPr>
        <dsp:cNvPr id="0" name=""/>
        <dsp:cNvSpPr/>
      </dsp:nvSpPr>
      <dsp:spPr>
        <a:xfrm>
          <a:off x="10467933" y="1741005"/>
          <a:ext cx="1617818" cy="1617323"/>
        </a:xfrm>
        <a:prstGeom prst="ellipse">
          <a:avLst/>
        </a:prstGeom>
        <a:solidFill>
          <a:srgbClr val="99D9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2102F8-B9FA-4D36-B561-BED2DCF798C1}">
      <dsp:nvSpPr>
        <dsp:cNvPr id="0" name=""/>
        <dsp:cNvSpPr/>
      </dsp:nvSpPr>
      <dsp:spPr>
        <a:xfrm>
          <a:off x="10522896" y="1794925"/>
          <a:ext cx="1509087" cy="150948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Further work</a:t>
          </a:r>
          <a:endParaRPr lang="en-US" sz="1500" kern="1200" dirty="0"/>
        </a:p>
      </dsp:txBody>
      <dsp:txXfrm>
        <a:off x="10737968" y="2010606"/>
        <a:ext cx="1077749" cy="1078120"/>
      </dsp:txXfrm>
    </dsp:sp>
    <dsp:sp modelId="{0EEC497F-F48C-499E-A9C2-9DAC86D3165A}">
      <dsp:nvSpPr>
        <dsp:cNvPr id="0" name=""/>
        <dsp:cNvSpPr/>
      </dsp:nvSpPr>
      <dsp:spPr>
        <a:xfrm rot="2700000">
          <a:off x="8797152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512736-1553-4767-A4A6-D5C98FEF989F}">
      <dsp:nvSpPr>
        <dsp:cNvPr id="0" name=""/>
        <dsp:cNvSpPr/>
      </dsp:nvSpPr>
      <dsp:spPr>
        <a:xfrm>
          <a:off x="8851309" y="1794925"/>
          <a:ext cx="1509087" cy="150948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Conclusion</a:t>
          </a:r>
          <a:endParaRPr lang="en-US" sz="1500" kern="1200"/>
        </a:p>
      </dsp:txBody>
      <dsp:txXfrm>
        <a:off x="9066381" y="2010606"/>
        <a:ext cx="1077749" cy="1078120"/>
      </dsp:txXfrm>
    </dsp:sp>
    <dsp:sp modelId="{EEDEE4C6-E24C-46FA-94E6-C76EAD762940}">
      <dsp:nvSpPr>
        <dsp:cNvPr id="0" name=""/>
        <dsp:cNvSpPr/>
      </dsp:nvSpPr>
      <dsp:spPr>
        <a:xfrm rot="2700000">
          <a:off x="7126760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A43E73-78C8-4718-8B6B-4B8EB74D8171}">
      <dsp:nvSpPr>
        <dsp:cNvPr id="0" name=""/>
        <dsp:cNvSpPr/>
      </dsp:nvSpPr>
      <dsp:spPr>
        <a:xfrm>
          <a:off x="7179723" y="1794925"/>
          <a:ext cx="1509087" cy="150948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Load flow</a:t>
          </a:r>
          <a:endParaRPr lang="en-US" sz="1500" kern="1200" dirty="0"/>
        </a:p>
      </dsp:txBody>
      <dsp:txXfrm>
        <a:off x="7395990" y="2010606"/>
        <a:ext cx="1077749" cy="1078120"/>
      </dsp:txXfrm>
    </dsp:sp>
    <dsp:sp modelId="{EFAE9DA6-E86D-47E4-9A77-CD92E1505BC2}">
      <dsp:nvSpPr>
        <dsp:cNvPr id="0" name=""/>
        <dsp:cNvSpPr/>
      </dsp:nvSpPr>
      <dsp:spPr>
        <a:xfrm rot="2700000">
          <a:off x="5455174" y="1740823"/>
          <a:ext cx="1617402" cy="1617402"/>
        </a:xfrm>
        <a:prstGeom prst="teardrop">
          <a:avLst>
            <a:gd name="adj" fmla="val 100000"/>
          </a:avLst>
        </a:prstGeom>
        <a:solidFill>
          <a:srgbClr val="0F204B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60BE5A-7FE9-4479-940D-2283405CFB9B}">
      <dsp:nvSpPr>
        <dsp:cNvPr id="0" name=""/>
        <dsp:cNvSpPr/>
      </dsp:nvSpPr>
      <dsp:spPr>
        <a:xfrm>
          <a:off x="5509331" y="1794925"/>
          <a:ext cx="1509087" cy="150948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Validation data</a:t>
          </a:r>
          <a:endParaRPr lang="en-US" sz="1500" kern="1200" dirty="0"/>
        </a:p>
      </dsp:txBody>
      <dsp:txXfrm>
        <a:off x="5724403" y="2010606"/>
        <a:ext cx="1077749" cy="1078120"/>
      </dsp:txXfrm>
    </dsp:sp>
    <dsp:sp modelId="{78FF7754-A6C6-44CB-9F7B-5A3BA40D0E99}">
      <dsp:nvSpPr>
        <dsp:cNvPr id="0" name=""/>
        <dsp:cNvSpPr/>
      </dsp:nvSpPr>
      <dsp:spPr>
        <a:xfrm rot="2700000">
          <a:off x="3783587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F19E18-A96A-46EE-9074-DF0D0FB854B1}">
      <dsp:nvSpPr>
        <dsp:cNvPr id="0" name=""/>
        <dsp:cNvSpPr/>
      </dsp:nvSpPr>
      <dsp:spPr>
        <a:xfrm>
          <a:off x="3837745" y="1794925"/>
          <a:ext cx="1509087" cy="150948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Model</a:t>
          </a:r>
          <a:endParaRPr lang="en-US" sz="1500" kern="1200" dirty="0"/>
        </a:p>
      </dsp:txBody>
      <dsp:txXfrm>
        <a:off x="4052817" y="2010606"/>
        <a:ext cx="1077749" cy="1078120"/>
      </dsp:txXfrm>
    </dsp:sp>
    <dsp:sp modelId="{F1074E12-398B-47D2-AFEC-70281EAF519F}">
      <dsp:nvSpPr>
        <dsp:cNvPr id="0" name=""/>
        <dsp:cNvSpPr/>
      </dsp:nvSpPr>
      <dsp:spPr>
        <a:xfrm rot="2700000">
          <a:off x="2113195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E71515-17D7-46DF-90DB-E71EABB45A6B}">
      <dsp:nvSpPr>
        <dsp:cNvPr id="0" name=""/>
        <dsp:cNvSpPr/>
      </dsp:nvSpPr>
      <dsp:spPr>
        <a:xfrm>
          <a:off x="2166158" y="1794925"/>
          <a:ext cx="1509087" cy="150948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Open-source models, tools and datasets</a:t>
          </a:r>
          <a:endParaRPr lang="en-US" sz="1500" kern="1200" dirty="0"/>
        </a:p>
      </dsp:txBody>
      <dsp:txXfrm>
        <a:off x="2382425" y="2010606"/>
        <a:ext cx="1077749" cy="1078120"/>
      </dsp:txXfrm>
    </dsp:sp>
    <dsp:sp modelId="{2F201841-267D-4B56-8A18-EB3DBB5A660A}">
      <dsp:nvSpPr>
        <dsp:cNvPr id="0" name=""/>
        <dsp:cNvSpPr/>
      </dsp:nvSpPr>
      <dsp:spPr>
        <a:xfrm rot="2700000">
          <a:off x="441609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7B49B9-1F9B-4AD0-8852-5E1AA314B6DD}">
      <dsp:nvSpPr>
        <dsp:cNvPr id="0" name=""/>
        <dsp:cNvSpPr/>
      </dsp:nvSpPr>
      <dsp:spPr>
        <a:xfrm>
          <a:off x="495766" y="1794925"/>
          <a:ext cx="1509087" cy="150948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Introduction</a:t>
          </a:r>
        </a:p>
      </dsp:txBody>
      <dsp:txXfrm>
        <a:off x="710838" y="2010606"/>
        <a:ext cx="1077749" cy="107812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F63484-AB06-4468-937F-79B8112E26D7}">
      <dsp:nvSpPr>
        <dsp:cNvPr id="0" name=""/>
        <dsp:cNvSpPr/>
      </dsp:nvSpPr>
      <dsp:spPr>
        <a:xfrm>
          <a:off x="10467933" y="1741005"/>
          <a:ext cx="1617818" cy="1617323"/>
        </a:xfrm>
        <a:prstGeom prst="ellipse">
          <a:avLst/>
        </a:prstGeom>
        <a:solidFill>
          <a:srgbClr val="99D9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2102F8-B9FA-4D36-B561-BED2DCF798C1}">
      <dsp:nvSpPr>
        <dsp:cNvPr id="0" name=""/>
        <dsp:cNvSpPr/>
      </dsp:nvSpPr>
      <dsp:spPr>
        <a:xfrm>
          <a:off x="10522896" y="1794925"/>
          <a:ext cx="1509087" cy="150948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Further work</a:t>
          </a:r>
          <a:endParaRPr lang="en-US" sz="1500" kern="1200" dirty="0"/>
        </a:p>
      </dsp:txBody>
      <dsp:txXfrm>
        <a:off x="10737968" y="2010606"/>
        <a:ext cx="1077749" cy="1078120"/>
      </dsp:txXfrm>
    </dsp:sp>
    <dsp:sp modelId="{0EEC497F-F48C-499E-A9C2-9DAC86D3165A}">
      <dsp:nvSpPr>
        <dsp:cNvPr id="0" name=""/>
        <dsp:cNvSpPr/>
      </dsp:nvSpPr>
      <dsp:spPr>
        <a:xfrm rot="2700000">
          <a:off x="8797152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512736-1553-4767-A4A6-D5C98FEF989F}">
      <dsp:nvSpPr>
        <dsp:cNvPr id="0" name=""/>
        <dsp:cNvSpPr/>
      </dsp:nvSpPr>
      <dsp:spPr>
        <a:xfrm>
          <a:off x="8851309" y="1794925"/>
          <a:ext cx="1509087" cy="150948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Conclusion</a:t>
          </a:r>
          <a:endParaRPr lang="en-US" sz="1500" kern="1200"/>
        </a:p>
      </dsp:txBody>
      <dsp:txXfrm>
        <a:off x="9066381" y="2010606"/>
        <a:ext cx="1077749" cy="1078120"/>
      </dsp:txXfrm>
    </dsp:sp>
    <dsp:sp modelId="{EEDEE4C6-E24C-46FA-94E6-C76EAD762940}">
      <dsp:nvSpPr>
        <dsp:cNvPr id="0" name=""/>
        <dsp:cNvSpPr/>
      </dsp:nvSpPr>
      <dsp:spPr>
        <a:xfrm rot="2700000">
          <a:off x="7126760" y="1740823"/>
          <a:ext cx="1617402" cy="1617402"/>
        </a:xfrm>
        <a:prstGeom prst="teardrop">
          <a:avLst>
            <a:gd name="adj" fmla="val 100000"/>
          </a:avLst>
        </a:prstGeom>
        <a:solidFill>
          <a:srgbClr val="0F204B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A43E73-78C8-4718-8B6B-4B8EB74D8171}">
      <dsp:nvSpPr>
        <dsp:cNvPr id="0" name=""/>
        <dsp:cNvSpPr/>
      </dsp:nvSpPr>
      <dsp:spPr>
        <a:xfrm>
          <a:off x="7179723" y="1794925"/>
          <a:ext cx="1509087" cy="150948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Load flow</a:t>
          </a:r>
          <a:endParaRPr lang="en-US" sz="1500" kern="1200" dirty="0"/>
        </a:p>
      </dsp:txBody>
      <dsp:txXfrm>
        <a:off x="7395990" y="2010606"/>
        <a:ext cx="1077749" cy="1078120"/>
      </dsp:txXfrm>
    </dsp:sp>
    <dsp:sp modelId="{EFAE9DA6-E86D-47E4-9A77-CD92E1505BC2}">
      <dsp:nvSpPr>
        <dsp:cNvPr id="0" name=""/>
        <dsp:cNvSpPr/>
      </dsp:nvSpPr>
      <dsp:spPr>
        <a:xfrm rot="2700000">
          <a:off x="5455174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60BE5A-7FE9-4479-940D-2283405CFB9B}">
      <dsp:nvSpPr>
        <dsp:cNvPr id="0" name=""/>
        <dsp:cNvSpPr/>
      </dsp:nvSpPr>
      <dsp:spPr>
        <a:xfrm>
          <a:off x="5509331" y="1794925"/>
          <a:ext cx="1509087" cy="150948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Validation data</a:t>
          </a:r>
          <a:endParaRPr lang="en-US" sz="1500" kern="1200" dirty="0"/>
        </a:p>
      </dsp:txBody>
      <dsp:txXfrm>
        <a:off x="5724403" y="2010606"/>
        <a:ext cx="1077749" cy="1078120"/>
      </dsp:txXfrm>
    </dsp:sp>
    <dsp:sp modelId="{78FF7754-A6C6-44CB-9F7B-5A3BA40D0E99}">
      <dsp:nvSpPr>
        <dsp:cNvPr id="0" name=""/>
        <dsp:cNvSpPr/>
      </dsp:nvSpPr>
      <dsp:spPr>
        <a:xfrm rot="2700000">
          <a:off x="3783587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F19E18-A96A-46EE-9074-DF0D0FB854B1}">
      <dsp:nvSpPr>
        <dsp:cNvPr id="0" name=""/>
        <dsp:cNvSpPr/>
      </dsp:nvSpPr>
      <dsp:spPr>
        <a:xfrm>
          <a:off x="3837745" y="1794925"/>
          <a:ext cx="1509087" cy="150948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Model</a:t>
          </a:r>
          <a:endParaRPr lang="en-US" sz="1500" kern="1200" dirty="0"/>
        </a:p>
      </dsp:txBody>
      <dsp:txXfrm>
        <a:off x="4052817" y="2010606"/>
        <a:ext cx="1077749" cy="1078120"/>
      </dsp:txXfrm>
    </dsp:sp>
    <dsp:sp modelId="{F1074E12-398B-47D2-AFEC-70281EAF519F}">
      <dsp:nvSpPr>
        <dsp:cNvPr id="0" name=""/>
        <dsp:cNvSpPr/>
      </dsp:nvSpPr>
      <dsp:spPr>
        <a:xfrm rot="2700000">
          <a:off x="2113195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E71515-17D7-46DF-90DB-E71EABB45A6B}">
      <dsp:nvSpPr>
        <dsp:cNvPr id="0" name=""/>
        <dsp:cNvSpPr/>
      </dsp:nvSpPr>
      <dsp:spPr>
        <a:xfrm>
          <a:off x="2166158" y="1794925"/>
          <a:ext cx="1509087" cy="150948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Open-source models, tools and datasets</a:t>
          </a:r>
          <a:endParaRPr lang="en-US" sz="1500" kern="1200" dirty="0"/>
        </a:p>
      </dsp:txBody>
      <dsp:txXfrm>
        <a:off x="2382425" y="2010606"/>
        <a:ext cx="1077749" cy="1078120"/>
      </dsp:txXfrm>
    </dsp:sp>
    <dsp:sp modelId="{2F201841-267D-4B56-8A18-EB3DBB5A660A}">
      <dsp:nvSpPr>
        <dsp:cNvPr id="0" name=""/>
        <dsp:cNvSpPr/>
      </dsp:nvSpPr>
      <dsp:spPr>
        <a:xfrm rot="2700000">
          <a:off x="441609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7B49B9-1F9B-4AD0-8852-5E1AA314B6DD}">
      <dsp:nvSpPr>
        <dsp:cNvPr id="0" name=""/>
        <dsp:cNvSpPr/>
      </dsp:nvSpPr>
      <dsp:spPr>
        <a:xfrm>
          <a:off x="495766" y="1794925"/>
          <a:ext cx="1509087" cy="150948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Introduction</a:t>
          </a:r>
        </a:p>
      </dsp:txBody>
      <dsp:txXfrm>
        <a:off x="710838" y="2010606"/>
        <a:ext cx="1077749" cy="107812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F63484-AB06-4468-937F-79B8112E26D7}">
      <dsp:nvSpPr>
        <dsp:cNvPr id="0" name=""/>
        <dsp:cNvSpPr/>
      </dsp:nvSpPr>
      <dsp:spPr>
        <a:xfrm>
          <a:off x="10467933" y="1741005"/>
          <a:ext cx="1617818" cy="1617323"/>
        </a:xfrm>
        <a:prstGeom prst="ellipse">
          <a:avLst/>
        </a:prstGeom>
        <a:solidFill>
          <a:srgbClr val="99D9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2102F8-B9FA-4D36-B561-BED2DCF798C1}">
      <dsp:nvSpPr>
        <dsp:cNvPr id="0" name=""/>
        <dsp:cNvSpPr/>
      </dsp:nvSpPr>
      <dsp:spPr>
        <a:xfrm>
          <a:off x="10522896" y="1794925"/>
          <a:ext cx="1509087" cy="150948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Further work</a:t>
          </a:r>
          <a:endParaRPr lang="en-US" sz="1500" kern="1200" dirty="0"/>
        </a:p>
      </dsp:txBody>
      <dsp:txXfrm>
        <a:off x="10737968" y="2010606"/>
        <a:ext cx="1077749" cy="1078120"/>
      </dsp:txXfrm>
    </dsp:sp>
    <dsp:sp modelId="{0EEC497F-F48C-499E-A9C2-9DAC86D3165A}">
      <dsp:nvSpPr>
        <dsp:cNvPr id="0" name=""/>
        <dsp:cNvSpPr/>
      </dsp:nvSpPr>
      <dsp:spPr>
        <a:xfrm rot="2700000">
          <a:off x="8797152" y="1740823"/>
          <a:ext cx="1617402" cy="1617402"/>
        </a:xfrm>
        <a:prstGeom prst="teardrop">
          <a:avLst>
            <a:gd name="adj" fmla="val 100000"/>
          </a:avLst>
        </a:prstGeom>
        <a:solidFill>
          <a:srgbClr val="0F204B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512736-1553-4767-A4A6-D5C98FEF989F}">
      <dsp:nvSpPr>
        <dsp:cNvPr id="0" name=""/>
        <dsp:cNvSpPr/>
      </dsp:nvSpPr>
      <dsp:spPr>
        <a:xfrm>
          <a:off x="8851309" y="1794925"/>
          <a:ext cx="1509087" cy="150948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Conclusion</a:t>
          </a:r>
          <a:endParaRPr lang="en-US" sz="1500" kern="1200"/>
        </a:p>
      </dsp:txBody>
      <dsp:txXfrm>
        <a:off x="9066381" y="2010606"/>
        <a:ext cx="1077749" cy="1078120"/>
      </dsp:txXfrm>
    </dsp:sp>
    <dsp:sp modelId="{EEDEE4C6-E24C-46FA-94E6-C76EAD762940}">
      <dsp:nvSpPr>
        <dsp:cNvPr id="0" name=""/>
        <dsp:cNvSpPr/>
      </dsp:nvSpPr>
      <dsp:spPr>
        <a:xfrm rot="2700000">
          <a:off x="7126760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A43E73-78C8-4718-8B6B-4B8EB74D8171}">
      <dsp:nvSpPr>
        <dsp:cNvPr id="0" name=""/>
        <dsp:cNvSpPr/>
      </dsp:nvSpPr>
      <dsp:spPr>
        <a:xfrm>
          <a:off x="7179723" y="1794925"/>
          <a:ext cx="1509087" cy="150948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Load flow</a:t>
          </a:r>
          <a:endParaRPr lang="en-US" sz="1500" kern="1200" dirty="0"/>
        </a:p>
      </dsp:txBody>
      <dsp:txXfrm>
        <a:off x="7395990" y="2010606"/>
        <a:ext cx="1077749" cy="1078120"/>
      </dsp:txXfrm>
    </dsp:sp>
    <dsp:sp modelId="{EFAE9DA6-E86D-47E4-9A77-CD92E1505BC2}">
      <dsp:nvSpPr>
        <dsp:cNvPr id="0" name=""/>
        <dsp:cNvSpPr/>
      </dsp:nvSpPr>
      <dsp:spPr>
        <a:xfrm rot="2700000">
          <a:off x="5455174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60BE5A-7FE9-4479-940D-2283405CFB9B}">
      <dsp:nvSpPr>
        <dsp:cNvPr id="0" name=""/>
        <dsp:cNvSpPr/>
      </dsp:nvSpPr>
      <dsp:spPr>
        <a:xfrm>
          <a:off x="5509331" y="1794925"/>
          <a:ext cx="1509087" cy="150948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Validation data</a:t>
          </a:r>
          <a:endParaRPr lang="en-US" sz="1500" kern="1200" dirty="0"/>
        </a:p>
      </dsp:txBody>
      <dsp:txXfrm>
        <a:off x="5724403" y="2010606"/>
        <a:ext cx="1077749" cy="1078120"/>
      </dsp:txXfrm>
    </dsp:sp>
    <dsp:sp modelId="{78FF7754-A6C6-44CB-9F7B-5A3BA40D0E99}">
      <dsp:nvSpPr>
        <dsp:cNvPr id="0" name=""/>
        <dsp:cNvSpPr/>
      </dsp:nvSpPr>
      <dsp:spPr>
        <a:xfrm rot="2700000">
          <a:off x="3783587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F19E18-A96A-46EE-9074-DF0D0FB854B1}">
      <dsp:nvSpPr>
        <dsp:cNvPr id="0" name=""/>
        <dsp:cNvSpPr/>
      </dsp:nvSpPr>
      <dsp:spPr>
        <a:xfrm>
          <a:off x="3837745" y="1794925"/>
          <a:ext cx="1509087" cy="150948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Model</a:t>
          </a:r>
          <a:endParaRPr lang="en-US" sz="1500" kern="1200" dirty="0"/>
        </a:p>
      </dsp:txBody>
      <dsp:txXfrm>
        <a:off x="4052817" y="2010606"/>
        <a:ext cx="1077749" cy="1078120"/>
      </dsp:txXfrm>
    </dsp:sp>
    <dsp:sp modelId="{F1074E12-398B-47D2-AFEC-70281EAF519F}">
      <dsp:nvSpPr>
        <dsp:cNvPr id="0" name=""/>
        <dsp:cNvSpPr/>
      </dsp:nvSpPr>
      <dsp:spPr>
        <a:xfrm rot="2700000">
          <a:off x="2113195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E71515-17D7-46DF-90DB-E71EABB45A6B}">
      <dsp:nvSpPr>
        <dsp:cNvPr id="0" name=""/>
        <dsp:cNvSpPr/>
      </dsp:nvSpPr>
      <dsp:spPr>
        <a:xfrm>
          <a:off x="2166158" y="1794925"/>
          <a:ext cx="1509087" cy="150948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Open-source models, tools and datasets</a:t>
          </a:r>
          <a:endParaRPr lang="en-US" sz="1500" kern="1200" dirty="0"/>
        </a:p>
      </dsp:txBody>
      <dsp:txXfrm>
        <a:off x="2382425" y="2010606"/>
        <a:ext cx="1077749" cy="1078120"/>
      </dsp:txXfrm>
    </dsp:sp>
    <dsp:sp modelId="{2F201841-267D-4B56-8A18-EB3DBB5A660A}">
      <dsp:nvSpPr>
        <dsp:cNvPr id="0" name=""/>
        <dsp:cNvSpPr/>
      </dsp:nvSpPr>
      <dsp:spPr>
        <a:xfrm rot="2700000">
          <a:off x="441609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7B49B9-1F9B-4AD0-8852-5E1AA314B6DD}">
      <dsp:nvSpPr>
        <dsp:cNvPr id="0" name=""/>
        <dsp:cNvSpPr/>
      </dsp:nvSpPr>
      <dsp:spPr>
        <a:xfrm>
          <a:off x="495766" y="1794925"/>
          <a:ext cx="1509087" cy="150948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Introduction</a:t>
          </a:r>
        </a:p>
      </dsp:txBody>
      <dsp:txXfrm>
        <a:off x="710838" y="2010606"/>
        <a:ext cx="1077749" cy="107812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EBD239-15BE-4AAE-8650-2E5456F3064B}">
      <dsp:nvSpPr>
        <dsp:cNvPr id="0" name=""/>
        <dsp:cNvSpPr/>
      </dsp:nvSpPr>
      <dsp:spPr>
        <a:xfrm rot="10800000">
          <a:off x="1060167" y="3522"/>
          <a:ext cx="3337236" cy="87834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7325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2600" b="0" i="0" kern="1200" baseline="0" dirty="0"/>
            <a:t>Reproducible</a:t>
          </a:r>
          <a:endParaRPr lang="en-US" sz="2600" kern="1200" dirty="0"/>
        </a:p>
      </dsp:txBody>
      <dsp:txXfrm rot="10800000">
        <a:off x="1279752" y="3522"/>
        <a:ext cx="3117651" cy="878342"/>
      </dsp:txXfrm>
    </dsp:sp>
    <dsp:sp modelId="{441B3348-C195-4142-AD07-DE4ACB9FA3EC}">
      <dsp:nvSpPr>
        <dsp:cNvPr id="0" name=""/>
        <dsp:cNvSpPr/>
      </dsp:nvSpPr>
      <dsp:spPr>
        <a:xfrm>
          <a:off x="620996" y="3522"/>
          <a:ext cx="878342" cy="878342"/>
        </a:xfrm>
        <a:prstGeom prst="ellipse">
          <a:avLst/>
        </a:prstGeom>
        <a:blipFill>
          <a:blip xmlns:r="http://schemas.openxmlformats.org/officeDocument/2006/relationships" r:embed="rId1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D46C3D-7B67-44B7-A978-9FDDAB20D140}">
      <dsp:nvSpPr>
        <dsp:cNvPr id="0" name=""/>
        <dsp:cNvSpPr/>
      </dsp:nvSpPr>
      <dsp:spPr>
        <a:xfrm rot="10800000">
          <a:off x="1060167" y="1144057"/>
          <a:ext cx="3337236" cy="87834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7325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baseline="0"/>
            <a:t>Updatable</a:t>
          </a:r>
          <a:endParaRPr lang="en-US" sz="2600" kern="1200"/>
        </a:p>
      </dsp:txBody>
      <dsp:txXfrm rot="10800000">
        <a:off x="1279752" y="1144057"/>
        <a:ext cx="3117651" cy="878342"/>
      </dsp:txXfrm>
    </dsp:sp>
    <dsp:sp modelId="{BA13F59E-5FF5-447F-8DFC-71FA192F2CA8}">
      <dsp:nvSpPr>
        <dsp:cNvPr id="0" name=""/>
        <dsp:cNvSpPr/>
      </dsp:nvSpPr>
      <dsp:spPr>
        <a:xfrm>
          <a:off x="620996" y="1144057"/>
          <a:ext cx="878342" cy="878342"/>
        </a:xfrm>
        <a:prstGeom prst="ellipse">
          <a:avLst/>
        </a:prstGeom>
        <a:blipFill>
          <a:blip xmlns:r="http://schemas.openxmlformats.org/officeDocument/2006/relationships"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B3F8C4-8A0F-4D09-8BA5-DEF8AE63E1FC}">
      <dsp:nvSpPr>
        <dsp:cNvPr id="0" name=""/>
        <dsp:cNvSpPr/>
      </dsp:nvSpPr>
      <dsp:spPr>
        <a:xfrm rot="10800000">
          <a:off x="1060167" y="2284591"/>
          <a:ext cx="3337236" cy="87834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7325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baseline="0"/>
            <a:t>Reliable</a:t>
          </a:r>
          <a:endParaRPr lang="en-US" sz="2600" kern="1200"/>
        </a:p>
      </dsp:txBody>
      <dsp:txXfrm rot="10800000">
        <a:off x="1279752" y="2284591"/>
        <a:ext cx="3117651" cy="878342"/>
      </dsp:txXfrm>
    </dsp:sp>
    <dsp:sp modelId="{243229A0-8771-4631-AF21-9E8477345793}">
      <dsp:nvSpPr>
        <dsp:cNvPr id="0" name=""/>
        <dsp:cNvSpPr/>
      </dsp:nvSpPr>
      <dsp:spPr>
        <a:xfrm>
          <a:off x="620996" y="2284591"/>
          <a:ext cx="878342" cy="878342"/>
        </a:xfrm>
        <a:prstGeom prst="ellipse">
          <a:avLst/>
        </a:prstGeom>
        <a:blipFill>
          <a:blip xmlns:r="http://schemas.openxmlformats.org/officeDocument/2006/relationships" r:embed="rId5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EAE6FF-9E6B-4B39-92C8-9406C0E3FB9F}">
      <dsp:nvSpPr>
        <dsp:cNvPr id="0" name=""/>
        <dsp:cNvSpPr/>
      </dsp:nvSpPr>
      <dsp:spPr>
        <a:xfrm rot="10800000">
          <a:off x="1060167" y="3425125"/>
          <a:ext cx="3337236" cy="87834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7325" tIns="99060" rIns="184912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i="0" kern="1200" baseline="0"/>
            <a:t>Extendable</a:t>
          </a:r>
          <a:endParaRPr lang="en-US" sz="2600" kern="1200"/>
        </a:p>
      </dsp:txBody>
      <dsp:txXfrm rot="10800000">
        <a:off x="1279752" y="3425125"/>
        <a:ext cx="3117651" cy="878342"/>
      </dsp:txXfrm>
    </dsp:sp>
    <dsp:sp modelId="{130CE624-22EC-4BF9-8D22-CD20A7A135C4}">
      <dsp:nvSpPr>
        <dsp:cNvPr id="0" name=""/>
        <dsp:cNvSpPr/>
      </dsp:nvSpPr>
      <dsp:spPr>
        <a:xfrm>
          <a:off x="620996" y="3425125"/>
          <a:ext cx="878342" cy="878342"/>
        </a:xfrm>
        <a:prstGeom prst="ellipse">
          <a:avLst/>
        </a:prstGeom>
        <a:blipFill>
          <a:blip xmlns:r="http://schemas.openxmlformats.org/officeDocument/2006/relationships" r:embed="rId7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F63484-AB06-4468-937F-79B8112E26D7}">
      <dsp:nvSpPr>
        <dsp:cNvPr id="0" name=""/>
        <dsp:cNvSpPr/>
      </dsp:nvSpPr>
      <dsp:spPr>
        <a:xfrm>
          <a:off x="10467933" y="1741005"/>
          <a:ext cx="1617818" cy="1617323"/>
        </a:xfrm>
        <a:prstGeom prst="ellipse">
          <a:avLst/>
        </a:prstGeom>
        <a:solidFill>
          <a:srgbClr val="99D9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2102F8-B9FA-4D36-B561-BED2DCF798C1}">
      <dsp:nvSpPr>
        <dsp:cNvPr id="0" name=""/>
        <dsp:cNvSpPr/>
      </dsp:nvSpPr>
      <dsp:spPr>
        <a:xfrm>
          <a:off x="10522896" y="1794925"/>
          <a:ext cx="1509087" cy="150948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Further work</a:t>
          </a:r>
          <a:endParaRPr lang="en-US" sz="1500" kern="1200" dirty="0"/>
        </a:p>
      </dsp:txBody>
      <dsp:txXfrm>
        <a:off x="10737968" y="2010606"/>
        <a:ext cx="1077749" cy="1078120"/>
      </dsp:txXfrm>
    </dsp:sp>
    <dsp:sp modelId="{0EEC497F-F48C-499E-A9C2-9DAC86D3165A}">
      <dsp:nvSpPr>
        <dsp:cNvPr id="0" name=""/>
        <dsp:cNvSpPr/>
      </dsp:nvSpPr>
      <dsp:spPr>
        <a:xfrm rot="2700000">
          <a:off x="8797152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512736-1553-4767-A4A6-D5C98FEF989F}">
      <dsp:nvSpPr>
        <dsp:cNvPr id="0" name=""/>
        <dsp:cNvSpPr/>
      </dsp:nvSpPr>
      <dsp:spPr>
        <a:xfrm>
          <a:off x="8851309" y="1794925"/>
          <a:ext cx="1509087" cy="150948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Conclusion</a:t>
          </a:r>
          <a:endParaRPr lang="en-US" sz="1500" kern="1200"/>
        </a:p>
      </dsp:txBody>
      <dsp:txXfrm>
        <a:off x="9066381" y="2010606"/>
        <a:ext cx="1077749" cy="1078120"/>
      </dsp:txXfrm>
    </dsp:sp>
    <dsp:sp modelId="{EEDEE4C6-E24C-46FA-94E6-C76EAD762940}">
      <dsp:nvSpPr>
        <dsp:cNvPr id="0" name=""/>
        <dsp:cNvSpPr/>
      </dsp:nvSpPr>
      <dsp:spPr>
        <a:xfrm rot="2700000">
          <a:off x="7126760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A43E73-78C8-4718-8B6B-4B8EB74D8171}">
      <dsp:nvSpPr>
        <dsp:cNvPr id="0" name=""/>
        <dsp:cNvSpPr/>
      </dsp:nvSpPr>
      <dsp:spPr>
        <a:xfrm>
          <a:off x="7179723" y="1794925"/>
          <a:ext cx="1509087" cy="150948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Load flow</a:t>
          </a:r>
          <a:endParaRPr lang="en-US" sz="1500" kern="1200" dirty="0"/>
        </a:p>
      </dsp:txBody>
      <dsp:txXfrm>
        <a:off x="7395990" y="2010606"/>
        <a:ext cx="1077749" cy="1078120"/>
      </dsp:txXfrm>
    </dsp:sp>
    <dsp:sp modelId="{EFAE9DA6-E86D-47E4-9A77-CD92E1505BC2}">
      <dsp:nvSpPr>
        <dsp:cNvPr id="0" name=""/>
        <dsp:cNvSpPr/>
      </dsp:nvSpPr>
      <dsp:spPr>
        <a:xfrm rot="2700000">
          <a:off x="5455174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60BE5A-7FE9-4479-940D-2283405CFB9B}">
      <dsp:nvSpPr>
        <dsp:cNvPr id="0" name=""/>
        <dsp:cNvSpPr/>
      </dsp:nvSpPr>
      <dsp:spPr>
        <a:xfrm>
          <a:off x="5509331" y="1794925"/>
          <a:ext cx="1509087" cy="150948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Validation data</a:t>
          </a:r>
          <a:endParaRPr lang="en-US" sz="1500" kern="1200" dirty="0"/>
        </a:p>
      </dsp:txBody>
      <dsp:txXfrm>
        <a:off x="5724403" y="2010606"/>
        <a:ext cx="1077749" cy="1078120"/>
      </dsp:txXfrm>
    </dsp:sp>
    <dsp:sp modelId="{78FF7754-A6C6-44CB-9F7B-5A3BA40D0E99}">
      <dsp:nvSpPr>
        <dsp:cNvPr id="0" name=""/>
        <dsp:cNvSpPr/>
      </dsp:nvSpPr>
      <dsp:spPr>
        <a:xfrm rot="2700000">
          <a:off x="3783587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F19E18-A96A-46EE-9074-DF0D0FB854B1}">
      <dsp:nvSpPr>
        <dsp:cNvPr id="0" name=""/>
        <dsp:cNvSpPr/>
      </dsp:nvSpPr>
      <dsp:spPr>
        <a:xfrm>
          <a:off x="3837745" y="1794925"/>
          <a:ext cx="1509087" cy="150948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Model</a:t>
          </a:r>
          <a:endParaRPr lang="en-US" sz="1500" kern="1200" dirty="0"/>
        </a:p>
      </dsp:txBody>
      <dsp:txXfrm>
        <a:off x="4052817" y="2010606"/>
        <a:ext cx="1077749" cy="1078120"/>
      </dsp:txXfrm>
    </dsp:sp>
    <dsp:sp modelId="{F1074E12-398B-47D2-AFEC-70281EAF519F}">
      <dsp:nvSpPr>
        <dsp:cNvPr id="0" name=""/>
        <dsp:cNvSpPr/>
      </dsp:nvSpPr>
      <dsp:spPr>
        <a:xfrm rot="2700000">
          <a:off x="2113195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E71515-17D7-46DF-90DB-E71EABB45A6B}">
      <dsp:nvSpPr>
        <dsp:cNvPr id="0" name=""/>
        <dsp:cNvSpPr/>
      </dsp:nvSpPr>
      <dsp:spPr>
        <a:xfrm>
          <a:off x="2166158" y="1794925"/>
          <a:ext cx="1509087" cy="150948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Open-source models, tools and datasets</a:t>
          </a:r>
          <a:endParaRPr lang="en-US" sz="1500" kern="1200" dirty="0"/>
        </a:p>
      </dsp:txBody>
      <dsp:txXfrm>
        <a:off x="2382425" y="2010606"/>
        <a:ext cx="1077749" cy="1078120"/>
      </dsp:txXfrm>
    </dsp:sp>
    <dsp:sp modelId="{2F201841-267D-4B56-8A18-EB3DBB5A660A}">
      <dsp:nvSpPr>
        <dsp:cNvPr id="0" name=""/>
        <dsp:cNvSpPr/>
      </dsp:nvSpPr>
      <dsp:spPr>
        <a:xfrm rot="2700000">
          <a:off x="441609" y="1740823"/>
          <a:ext cx="1617402" cy="1617402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7B49B9-1F9B-4AD0-8852-5E1AA314B6DD}">
      <dsp:nvSpPr>
        <dsp:cNvPr id="0" name=""/>
        <dsp:cNvSpPr/>
      </dsp:nvSpPr>
      <dsp:spPr>
        <a:xfrm>
          <a:off x="495766" y="1794925"/>
          <a:ext cx="1509087" cy="150948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Introduction</a:t>
          </a:r>
        </a:p>
      </dsp:txBody>
      <dsp:txXfrm>
        <a:off x="710838" y="2010606"/>
        <a:ext cx="1077749" cy="107812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2550A5-E33A-400D-B696-2C705DA4B7A8}">
      <dsp:nvSpPr>
        <dsp:cNvPr id="0" name=""/>
        <dsp:cNvSpPr/>
      </dsp:nvSpPr>
      <dsp:spPr>
        <a:xfrm>
          <a:off x="10467933" y="1741005"/>
          <a:ext cx="1617818" cy="16173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1B8525-65C8-449A-B5C5-0055D9B1414F}">
      <dsp:nvSpPr>
        <dsp:cNvPr id="0" name=""/>
        <dsp:cNvSpPr/>
      </dsp:nvSpPr>
      <dsp:spPr>
        <a:xfrm>
          <a:off x="10522896" y="1794925"/>
          <a:ext cx="1509087" cy="150948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Further work</a:t>
          </a:r>
          <a:endParaRPr lang="en-US" sz="1500" kern="1200" dirty="0"/>
        </a:p>
      </dsp:txBody>
      <dsp:txXfrm>
        <a:off x="10737968" y="2010606"/>
        <a:ext cx="1077749" cy="1078120"/>
      </dsp:txXfrm>
    </dsp:sp>
    <dsp:sp modelId="{0EEC497F-F48C-499E-A9C2-9DAC86D3165A}">
      <dsp:nvSpPr>
        <dsp:cNvPr id="0" name=""/>
        <dsp:cNvSpPr/>
      </dsp:nvSpPr>
      <dsp:spPr>
        <a:xfrm rot="2700000">
          <a:off x="8797152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512736-1553-4767-A4A6-D5C98FEF989F}">
      <dsp:nvSpPr>
        <dsp:cNvPr id="0" name=""/>
        <dsp:cNvSpPr/>
      </dsp:nvSpPr>
      <dsp:spPr>
        <a:xfrm>
          <a:off x="8851309" y="1794925"/>
          <a:ext cx="1509087" cy="150948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Conclusion</a:t>
          </a:r>
          <a:endParaRPr lang="en-US" sz="1500" kern="1200" dirty="0"/>
        </a:p>
      </dsp:txBody>
      <dsp:txXfrm>
        <a:off x="9066381" y="2010606"/>
        <a:ext cx="1077749" cy="1078120"/>
      </dsp:txXfrm>
    </dsp:sp>
    <dsp:sp modelId="{EEDEE4C6-E24C-46FA-94E6-C76EAD762940}">
      <dsp:nvSpPr>
        <dsp:cNvPr id="0" name=""/>
        <dsp:cNvSpPr/>
      </dsp:nvSpPr>
      <dsp:spPr>
        <a:xfrm rot="2700000">
          <a:off x="7126760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A43E73-78C8-4718-8B6B-4B8EB74D8171}">
      <dsp:nvSpPr>
        <dsp:cNvPr id="0" name=""/>
        <dsp:cNvSpPr/>
      </dsp:nvSpPr>
      <dsp:spPr>
        <a:xfrm>
          <a:off x="7179723" y="1794925"/>
          <a:ext cx="1509087" cy="150948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Load flow</a:t>
          </a:r>
          <a:endParaRPr lang="en-US" sz="1500" kern="1200" dirty="0"/>
        </a:p>
      </dsp:txBody>
      <dsp:txXfrm>
        <a:off x="7395990" y="2010606"/>
        <a:ext cx="1077749" cy="1078120"/>
      </dsp:txXfrm>
    </dsp:sp>
    <dsp:sp modelId="{EFAE9DA6-E86D-47E4-9A77-CD92E1505BC2}">
      <dsp:nvSpPr>
        <dsp:cNvPr id="0" name=""/>
        <dsp:cNvSpPr/>
      </dsp:nvSpPr>
      <dsp:spPr>
        <a:xfrm rot="2700000">
          <a:off x="5455174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60BE5A-7FE9-4479-940D-2283405CFB9B}">
      <dsp:nvSpPr>
        <dsp:cNvPr id="0" name=""/>
        <dsp:cNvSpPr/>
      </dsp:nvSpPr>
      <dsp:spPr>
        <a:xfrm>
          <a:off x="5509331" y="1794925"/>
          <a:ext cx="1509087" cy="150948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Validation data</a:t>
          </a:r>
          <a:endParaRPr lang="en-US" sz="1500" kern="1200" dirty="0"/>
        </a:p>
      </dsp:txBody>
      <dsp:txXfrm>
        <a:off x="5724403" y="2010606"/>
        <a:ext cx="1077749" cy="1078120"/>
      </dsp:txXfrm>
    </dsp:sp>
    <dsp:sp modelId="{78FF7754-A6C6-44CB-9F7B-5A3BA40D0E99}">
      <dsp:nvSpPr>
        <dsp:cNvPr id="0" name=""/>
        <dsp:cNvSpPr/>
      </dsp:nvSpPr>
      <dsp:spPr>
        <a:xfrm rot="2700000">
          <a:off x="3783587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F19E18-A96A-46EE-9074-DF0D0FB854B1}">
      <dsp:nvSpPr>
        <dsp:cNvPr id="0" name=""/>
        <dsp:cNvSpPr/>
      </dsp:nvSpPr>
      <dsp:spPr>
        <a:xfrm>
          <a:off x="3837745" y="1794925"/>
          <a:ext cx="1509087" cy="150948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Model</a:t>
          </a:r>
          <a:endParaRPr lang="en-US" sz="1500" kern="1200" dirty="0"/>
        </a:p>
      </dsp:txBody>
      <dsp:txXfrm>
        <a:off x="4052817" y="2010606"/>
        <a:ext cx="1077749" cy="1078120"/>
      </dsp:txXfrm>
    </dsp:sp>
    <dsp:sp modelId="{F1074E12-398B-47D2-AFEC-70281EAF519F}">
      <dsp:nvSpPr>
        <dsp:cNvPr id="0" name=""/>
        <dsp:cNvSpPr/>
      </dsp:nvSpPr>
      <dsp:spPr>
        <a:xfrm rot="2700000">
          <a:off x="2113195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E71515-17D7-46DF-90DB-E71EABB45A6B}">
      <dsp:nvSpPr>
        <dsp:cNvPr id="0" name=""/>
        <dsp:cNvSpPr/>
      </dsp:nvSpPr>
      <dsp:spPr>
        <a:xfrm>
          <a:off x="2166158" y="1794925"/>
          <a:ext cx="1509087" cy="150948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Open-source models, tools and datasets</a:t>
          </a:r>
          <a:endParaRPr lang="en-US" sz="1500" kern="1200" dirty="0"/>
        </a:p>
      </dsp:txBody>
      <dsp:txXfrm>
        <a:off x="2382425" y="2010606"/>
        <a:ext cx="1077749" cy="1078120"/>
      </dsp:txXfrm>
    </dsp:sp>
    <dsp:sp modelId="{2F201841-267D-4B56-8A18-EB3DBB5A660A}">
      <dsp:nvSpPr>
        <dsp:cNvPr id="0" name=""/>
        <dsp:cNvSpPr/>
      </dsp:nvSpPr>
      <dsp:spPr>
        <a:xfrm rot="2700000">
          <a:off x="441609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7B49B9-1F9B-4AD0-8852-5E1AA314B6DD}">
      <dsp:nvSpPr>
        <dsp:cNvPr id="0" name=""/>
        <dsp:cNvSpPr/>
      </dsp:nvSpPr>
      <dsp:spPr>
        <a:xfrm>
          <a:off x="495766" y="1794925"/>
          <a:ext cx="1509087" cy="150948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Introduction</a:t>
          </a:r>
        </a:p>
      </dsp:txBody>
      <dsp:txXfrm>
        <a:off x="710838" y="2010606"/>
        <a:ext cx="1077749" cy="107812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4DFAEE-FC42-4991-B38A-223BEB1EDF1E}">
      <dsp:nvSpPr>
        <dsp:cNvPr id="0" name=""/>
        <dsp:cNvSpPr/>
      </dsp:nvSpPr>
      <dsp:spPr>
        <a:xfrm rot="10800000">
          <a:off x="2162321" y="1912"/>
          <a:ext cx="7388757" cy="120497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61" tIns="118110" rIns="220472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Missing information in Sweden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Add generation distribution per bidding zone</a:t>
          </a:r>
        </a:p>
      </dsp:txBody>
      <dsp:txXfrm rot="10800000">
        <a:off x="2463565" y="1912"/>
        <a:ext cx="7087513" cy="1204975"/>
      </dsp:txXfrm>
    </dsp:sp>
    <dsp:sp modelId="{ED506962-A843-4EB8-B2D6-3CF6E8B02B19}">
      <dsp:nvSpPr>
        <dsp:cNvPr id="0" name=""/>
        <dsp:cNvSpPr/>
      </dsp:nvSpPr>
      <dsp:spPr>
        <a:xfrm>
          <a:off x="1559834" y="1912"/>
          <a:ext cx="1204975" cy="120497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0D9997-7BD4-4F8F-8E24-5E8738311D18}">
      <dsp:nvSpPr>
        <dsp:cNvPr id="0" name=""/>
        <dsp:cNvSpPr/>
      </dsp:nvSpPr>
      <dsp:spPr>
        <a:xfrm rot="10800000">
          <a:off x="2162321" y="1556324"/>
          <a:ext cx="7388757" cy="120497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61" tIns="118110" rIns="220472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Validation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Find additional validation data</a:t>
          </a:r>
        </a:p>
      </dsp:txBody>
      <dsp:txXfrm rot="10800000">
        <a:off x="2463565" y="1556324"/>
        <a:ext cx="7087513" cy="1204975"/>
      </dsp:txXfrm>
    </dsp:sp>
    <dsp:sp modelId="{AA1F495A-175E-4837-8535-2D3441277861}">
      <dsp:nvSpPr>
        <dsp:cNvPr id="0" name=""/>
        <dsp:cNvSpPr/>
      </dsp:nvSpPr>
      <dsp:spPr>
        <a:xfrm>
          <a:off x="1559834" y="1556324"/>
          <a:ext cx="1204975" cy="1204975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6538A7-2258-4238-8DC2-B04BE631145B}">
      <dsp:nvSpPr>
        <dsp:cNvPr id="0" name=""/>
        <dsp:cNvSpPr/>
      </dsp:nvSpPr>
      <dsp:spPr>
        <a:xfrm rot="10800000">
          <a:off x="2162321" y="3110736"/>
          <a:ext cx="7388757" cy="120497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1361" tIns="118110" rIns="220472" bIns="118110" numCol="1" spcCol="1270" anchor="t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Extend to mainland Europe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Easy with project setup</a:t>
          </a:r>
        </a:p>
      </dsp:txBody>
      <dsp:txXfrm rot="10800000">
        <a:off x="2463565" y="3110736"/>
        <a:ext cx="7087513" cy="1204975"/>
      </dsp:txXfrm>
    </dsp:sp>
    <dsp:sp modelId="{A250C307-5BE4-4649-80D8-964E3F1E59A2}">
      <dsp:nvSpPr>
        <dsp:cNvPr id="0" name=""/>
        <dsp:cNvSpPr/>
      </dsp:nvSpPr>
      <dsp:spPr>
        <a:xfrm>
          <a:off x="1559834" y="3110736"/>
          <a:ext cx="1204975" cy="1204975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EBD239-15BE-4AAE-8650-2E5456F3064B}">
      <dsp:nvSpPr>
        <dsp:cNvPr id="0" name=""/>
        <dsp:cNvSpPr/>
      </dsp:nvSpPr>
      <dsp:spPr>
        <a:xfrm rot="10800000">
          <a:off x="1055994" y="329"/>
          <a:ext cx="3816636" cy="37864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1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L" sz="1800" b="0" i="0" kern="1200" baseline="0" dirty="0"/>
            <a:t>Reproducible</a:t>
          </a:r>
          <a:endParaRPr lang="en-US" sz="1800" kern="1200" dirty="0"/>
        </a:p>
      </dsp:txBody>
      <dsp:txXfrm rot="10800000">
        <a:off x="1150655" y="329"/>
        <a:ext cx="3721975" cy="378644"/>
      </dsp:txXfrm>
    </dsp:sp>
    <dsp:sp modelId="{441B3348-C195-4142-AD07-DE4ACB9FA3EC}">
      <dsp:nvSpPr>
        <dsp:cNvPr id="0" name=""/>
        <dsp:cNvSpPr/>
      </dsp:nvSpPr>
      <dsp:spPr>
        <a:xfrm>
          <a:off x="866672" y="329"/>
          <a:ext cx="378644" cy="37864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D46C3D-7B67-44B7-A978-9FDDAB20D140}">
      <dsp:nvSpPr>
        <dsp:cNvPr id="0" name=""/>
        <dsp:cNvSpPr/>
      </dsp:nvSpPr>
      <dsp:spPr>
        <a:xfrm rot="10800000">
          <a:off x="1055994" y="473634"/>
          <a:ext cx="3816636" cy="37864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1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Updatable</a:t>
          </a:r>
          <a:endParaRPr lang="en-US" sz="1800" kern="1200" dirty="0"/>
        </a:p>
      </dsp:txBody>
      <dsp:txXfrm rot="10800000">
        <a:off x="1150655" y="473634"/>
        <a:ext cx="3721975" cy="378644"/>
      </dsp:txXfrm>
    </dsp:sp>
    <dsp:sp modelId="{BA13F59E-5FF5-447F-8DFC-71FA192F2CA8}">
      <dsp:nvSpPr>
        <dsp:cNvPr id="0" name=""/>
        <dsp:cNvSpPr/>
      </dsp:nvSpPr>
      <dsp:spPr>
        <a:xfrm>
          <a:off x="866672" y="473634"/>
          <a:ext cx="378644" cy="37864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B3F8C4-8A0F-4D09-8BA5-DEF8AE63E1FC}">
      <dsp:nvSpPr>
        <dsp:cNvPr id="0" name=""/>
        <dsp:cNvSpPr/>
      </dsp:nvSpPr>
      <dsp:spPr>
        <a:xfrm rot="10800000">
          <a:off x="1055994" y="946939"/>
          <a:ext cx="3816636" cy="37864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1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Reliable</a:t>
          </a:r>
          <a:endParaRPr lang="en-US" sz="1800" kern="1200"/>
        </a:p>
      </dsp:txBody>
      <dsp:txXfrm rot="10800000">
        <a:off x="1150655" y="946939"/>
        <a:ext cx="3721975" cy="378644"/>
      </dsp:txXfrm>
    </dsp:sp>
    <dsp:sp modelId="{243229A0-8771-4631-AF21-9E8477345793}">
      <dsp:nvSpPr>
        <dsp:cNvPr id="0" name=""/>
        <dsp:cNvSpPr/>
      </dsp:nvSpPr>
      <dsp:spPr>
        <a:xfrm>
          <a:off x="866672" y="946939"/>
          <a:ext cx="378644" cy="37864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EAE6FF-9E6B-4B39-92C8-9406C0E3FB9F}">
      <dsp:nvSpPr>
        <dsp:cNvPr id="0" name=""/>
        <dsp:cNvSpPr/>
      </dsp:nvSpPr>
      <dsp:spPr>
        <a:xfrm rot="10800000">
          <a:off x="1055994" y="1420244"/>
          <a:ext cx="3816636" cy="37864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6971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Extendable</a:t>
          </a:r>
          <a:endParaRPr lang="en-US" sz="1800" kern="1200"/>
        </a:p>
      </dsp:txBody>
      <dsp:txXfrm rot="10800000">
        <a:off x="1150655" y="1420244"/>
        <a:ext cx="3721975" cy="378644"/>
      </dsp:txXfrm>
    </dsp:sp>
    <dsp:sp modelId="{130CE624-22EC-4BF9-8D22-CD20A7A135C4}">
      <dsp:nvSpPr>
        <dsp:cNvPr id="0" name=""/>
        <dsp:cNvSpPr/>
      </dsp:nvSpPr>
      <dsp:spPr>
        <a:xfrm>
          <a:off x="866672" y="1420244"/>
          <a:ext cx="378644" cy="378644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F63484-AB06-4468-937F-79B8112E26D7}">
      <dsp:nvSpPr>
        <dsp:cNvPr id="0" name=""/>
        <dsp:cNvSpPr/>
      </dsp:nvSpPr>
      <dsp:spPr>
        <a:xfrm>
          <a:off x="10467933" y="1741005"/>
          <a:ext cx="1617818" cy="1617323"/>
        </a:xfrm>
        <a:prstGeom prst="ellipse">
          <a:avLst/>
        </a:prstGeom>
        <a:solidFill>
          <a:srgbClr val="99D9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2102F8-B9FA-4D36-B561-BED2DCF798C1}">
      <dsp:nvSpPr>
        <dsp:cNvPr id="0" name=""/>
        <dsp:cNvSpPr/>
      </dsp:nvSpPr>
      <dsp:spPr>
        <a:xfrm>
          <a:off x="10522896" y="1794925"/>
          <a:ext cx="1509087" cy="150948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Further work</a:t>
          </a:r>
          <a:endParaRPr lang="en-US" sz="1500" kern="1200" dirty="0"/>
        </a:p>
      </dsp:txBody>
      <dsp:txXfrm>
        <a:off x="10737968" y="2010606"/>
        <a:ext cx="1077749" cy="1078120"/>
      </dsp:txXfrm>
    </dsp:sp>
    <dsp:sp modelId="{0EEC497F-F48C-499E-A9C2-9DAC86D3165A}">
      <dsp:nvSpPr>
        <dsp:cNvPr id="0" name=""/>
        <dsp:cNvSpPr/>
      </dsp:nvSpPr>
      <dsp:spPr>
        <a:xfrm rot="2700000">
          <a:off x="8797152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512736-1553-4767-A4A6-D5C98FEF989F}">
      <dsp:nvSpPr>
        <dsp:cNvPr id="0" name=""/>
        <dsp:cNvSpPr/>
      </dsp:nvSpPr>
      <dsp:spPr>
        <a:xfrm>
          <a:off x="8851309" y="1794925"/>
          <a:ext cx="1509087" cy="150948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/>
            <a:t>Conclusion</a:t>
          </a:r>
          <a:endParaRPr lang="en-US" sz="1500" kern="1200"/>
        </a:p>
      </dsp:txBody>
      <dsp:txXfrm>
        <a:off x="9066381" y="2010606"/>
        <a:ext cx="1077749" cy="1078120"/>
      </dsp:txXfrm>
    </dsp:sp>
    <dsp:sp modelId="{EEDEE4C6-E24C-46FA-94E6-C76EAD762940}">
      <dsp:nvSpPr>
        <dsp:cNvPr id="0" name=""/>
        <dsp:cNvSpPr/>
      </dsp:nvSpPr>
      <dsp:spPr>
        <a:xfrm rot="2700000">
          <a:off x="7126760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A43E73-78C8-4718-8B6B-4B8EB74D8171}">
      <dsp:nvSpPr>
        <dsp:cNvPr id="0" name=""/>
        <dsp:cNvSpPr/>
      </dsp:nvSpPr>
      <dsp:spPr>
        <a:xfrm>
          <a:off x="7179723" y="1794925"/>
          <a:ext cx="1509087" cy="150948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Load flow</a:t>
          </a:r>
          <a:endParaRPr lang="en-US" sz="1500" kern="1200" dirty="0"/>
        </a:p>
      </dsp:txBody>
      <dsp:txXfrm>
        <a:off x="7395990" y="2010606"/>
        <a:ext cx="1077749" cy="1078120"/>
      </dsp:txXfrm>
    </dsp:sp>
    <dsp:sp modelId="{EFAE9DA6-E86D-47E4-9A77-CD92E1505BC2}">
      <dsp:nvSpPr>
        <dsp:cNvPr id="0" name=""/>
        <dsp:cNvSpPr/>
      </dsp:nvSpPr>
      <dsp:spPr>
        <a:xfrm rot="2700000">
          <a:off x="5455174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60BE5A-7FE9-4479-940D-2283405CFB9B}">
      <dsp:nvSpPr>
        <dsp:cNvPr id="0" name=""/>
        <dsp:cNvSpPr/>
      </dsp:nvSpPr>
      <dsp:spPr>
        <a:xfrm>
          <a:off x="5509331" y="1794925"/>
          <a:ext cx="1509087" cy="150948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Validation data</a:t>
          </a:r>
          <a:endParaRPr lang="en-US" sz="1500" kern="1200" dirty="0"/>
        </a:p>
      </dsp:txBody>
      <dsp:txXfrm>
        <a:off x="5724403" y="2010606"/>
        <a:ext cx="1077749" cy="1078120"/>
      </dsp:txXfrm>
    </dsp:sp>
    <dsp:sp modelId="{78FF7754-A6C6-44CB-9F7B-5A3BA40D0E99}">
      <dsp:nvSpPr>
        <dsp:cNvPr id="0" name=""/>
        <dsp:cNvSpPr/>
      </dsp:nvSpPr>
      <dsp:spPr>
        <a:xfrm rot="2700000">
          <a:off x="3783587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F19E18-A96A-46EE-9074-DF0D0FB854B1}">
      <dsp:nvSpPr>
        <dsp:cNvPr id="0" name=""/>
        <dsp:cNvSpPr/>
      </dsp:nvSpPr>
      <dsp:spPr>
        <a:xfrm>
          <a:off x="3837745" y="1794925"/>
          <a:ext cx="1509087" cy="150948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Model</a:t>
          </a:r>
          <a:endParaRPr lang="en-US" sz="1500" kern="1200" dirty="0"/>
        </a:p>
      </dsp:txBody>
      <dsp:txXfrm>
        <a:off x="4052817" y="2010606"/>
        <a:ext cx="1077749" cy="1078120"/>
      </dsp:txXfrm>
    </dsp:sp>
    <dsp:sp modelId="{F1074E12-398B-47D2-AFEC-70281EAF519F}">
      <dsp:nvSpPr>
        <dsp:cNvPr id="0" name=""/>
        <dsp:cNvSpPr/>
      </dsp:nvSpPr>
      <dsp:spPr>
        <a:xfrm rot="2700000">
          <a:off x="2113195" y="1740823"/>
          <a:ext cx="1617402" cy="1617402"/>
        </a:xfrm>
        <a:prstGeom prst="teardrop">
          <a:avLst>
            <a:gd name="adj" fmla="val 100000"/>
          </a:avLst>
        </a:prstGeom>
        <a:solidFill>
          <a:srgbClr val="0F204B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E71515-17D7-46DF-90DB-E71EABB45A6B}">
      <dsp:nvSpPr>
        <dsp:cNvPr id="0" name=""/>
        <dsp:cNvSpPr/>
      </dsp:nvSpPr>
      <dsp:spPr>
        <a:xfrm>
          <a:off x="2166158" y="1794925"/>
          <a:ext cx="1509087" cy="150948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Open-source models, tools and datasets</a:t>
          </a:r>
          <a:endParaRPr lang="en-US" sz="1500" kern="1200" dirty="0"/>
        </a:p>
      </dsp:txBody>
      <dsp:txXfrm>
        <a:off x="2382425" y="2010606"/>
        <a:ext cx="1077749" cy="1078120"/>
      </dsp:txXfrm>
    </dsp:sp>
    <dsp:sp modelId="{2F201841-267D-4B56-8A18-EB3DBB5A660A}">
      <dsp:nvSpPr>
        <dsp:cNvPr id="0" name=""/>
        <dsp:cNvSpPr/>
      </dsp:nvSpPr>
      <dsp:spPr>
        <a:xfrm rot="2700000">
          <a:off x="441609" y="1740823"/>
          <a:ext cx="1617402" cy="1617402"/>
        </a:xfrm>
        <a:prstGeom prst="teardrop">
          <a:avLst>
            <a:gd name="adj" fmla="val 100000"/>
          </a:avLst>
        </a:prstGeom>
        <a:solidFill>
          <a:srgbClr val="99D9F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7B49B9-1F9B-4AD0-8852-5E1AA314B6DD}">
      <dsp:nvSpPr>
        <dsp:cNvPr id="0" name=""/>
        <dsp:cNvSpPr/>
      </dsp:nvSpPr>
      <dsp:spPr>
        <a:xfrm>
          <a:off x="495766" y="1794925"/>
          <a:ext cx="1509087" cy="150948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kern="1200" dirty="0"/>
            <a:t>Introduction</a:t>
          </a:r>
        </a:p>
      </dsp:txBody>
      <dsp:txXfrm>
        <a:off x="710838" y="2010606"/>
        <a:ext cx="1077749" cy="10781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DF45A9-53E3-46AE-91DA-607B38A3020B}">
      <dsp:nvSpPr>
        <dsp:cNvPr id="0" name=""/>
        <dsp:cNvSpPr/>
      </dsp:nvSpPr>
      <dsp:spPr>
        <a:xfrm rot="10800000">
          <a:off x="1102149" y="1452"/>
          <a:ext cx="3634732" cy="74653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9203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/>
            <a:t>Availability</a:t>
          </a:r>
          <a:endParaRPr lang="en-US" sz="2200" kern="1200" dirty="0"/>
        </a:p>
      </dsp:txBody>
      <dsp:txXfrm rot="10800000">
        <a:off x="1288783" y="1452"/>
        <a:ext cx="3448098" cy="746538"/>
      </dsp:txXfrm>
    </dsp:sp>
    <dsp:sp modelId="{9CD93430-66A1-4E0C-A249-6ECAD8EC597C}">
      <dsp:nvSpPr>
        <dsp:cNvPr id="0" name=""/>
        <dsp:cNvSpPr/>
      </dsp:nvSpPr>
      <dsp:spPr>
        <a:xfrm>
          <a:off x="728880" y="1452"/>
          <a:ext cx="746538" cy="74653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BA0770-769E-4AD2-BF15-0958711CAA57}">
      <dsp:nvSpPr>
        <dsp:cNvPr id="0" name=""/>
        <dsp:cNvSpPr/>
      </dsp:nvSpPr>
      <dsp:spPr>
        <a:xfrm rot="10800000">
          <a:off x="1102149" y="970838"/>
          <a:ext cx="3634732" cy="74653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9203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/>
            <a:t>Transparency</a:t>
          </a:r>
          <a:endParaRPr lang="en-US" sz="2200" kern="1200"/>
        </a:p>
      </dsp:txBody>
      <dsp:txXfrm rot="10800000">
        <a:off x="1288783" y="970838"/>
        <a:ext cx="3448098" cy="746538"/>
      </dsp:txXfrm>
    </dsp:sp>
    <dsp:sp modelId="{FC2E3BF6-3E33-4872-9CD6-32BB8A9C426C}">
      <dsp:nvSpPr>
        <dsp:cNvPr id="0" name=""/>
        <dsp:cNvSpPr/>
      </dsp:nvSpPr>
      <dsp:spPr>
        <a:xfrm>
          <a:off x="728880" y="970838"/>
          <a:ext cx="746538" cy="74653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3E3352-D2B2-40C7-BB06-DD1E54A8699E}">
      <dsp:nvSpPr>
        <dsp:cNvPr id="0" name=""/>
        <dsp:cNvSpPr/>
      </dsp:nvSpPr>
      <dsp:spPr>
        <a:xfrm rot="10800000">
          <a:off x="1102149" y="1940223"/>
          <a:ext cx="3634732" cy="74653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9203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/>
            <a:t>Community</a:t>
          </a:r>
          <a:endParaRPr lang="en-US" sz="2200" kern="1200"/>
        </a:p>
      </dsp:txBody>
      <dsp:txXfrm rot="10800000">
        <a:off x="1288783" y="1940223"/>
        <a:ext cx="3448098" cy="746538"/>
      </dsp:txXfrm>
    </dsp:sp>
    <dsp:sp modelId="{654C287A-1966-472D-AC48-2A8E0A0D47C2}">
      <dsp:nvSpPr>
        <dsp:cNvPr id="0" name=""/>
        <dsp:cNvSpPr/>
      </dsp:nvSpPr>
      <dsp:spPr>
        <a:xfrm>
          <a:off x="728880" y="1940223"/>
          <a:ext cx="746538" cy="746538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63B904-C3DC-4903-B66A-AB8DF3153BB8}">
      <dsp:nvSpPr>
        <dsp:cNvPr id="0" name=""/>
        <dsp:cNvSpPr/>
      </dsp:nvSpPr>
      <dsp:spPr>
        <a:xfrm rot="10800000">
          <a:off x="1102149" y="2909609"/>
          <a:ext cx="3634732" cy="74653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9203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/>
            <a:t>Encouraging innovation</a:t>
          </a:r>
          <a:endParaRPr lang="en-US" sz="2200" kern="1200" dirty="0"/>
        </a:p>
      </dsp:txBody>
      <dsp:txXfrm rot="10800000">
        <a:off x="1288783" y="2909609"/>
        <a:ext cx="3448098" cy="746538"/>
      </dsp:txXfrm>
    </dsp:sp>
    <dsp:sp modelId="{B7F28DF6-8BC8-4EDB-9E90-BFE5F853D932}">
      <dsp:nvSpPr>
        <dsp:cNvPr id="0" name=""/>
        <dsp:cNvSpPr/>
      </dsp:nvSpPr>
      <dsp:spPr>
        <a:xfrm>
          <a:off x="728880" y="2909609"/>
          <a:ext cx="746538" cy="746538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DF45A9-53E3-46AE-91DA-607B38A3020B}">
      <dsp:nvSpPr>
        <dsp:cNvPr id="0" name=""/>
        <dsp:cNvSpPr/>
      </dsp:nvSpPr>
      <dsp:spPr>
        <a:xfrm rot="10800000">
          <a:off x="1102149" y="1452"/>
          <a:ext cx="3634732" cy="74653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9203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/>
            <a:t>Missing information</a:t>
          </a:r>
          <a:endParaRPr lang="en-US" sz="2500" kern="1200" dirty="0"/>
        </a:p>
      </dsp:txBody>
      <dsp:txXfrm rot="10800000">
        <a:off x="1288783" y="1452"/>
        <a:ext cx="3448098" cy="746538"/>
      </dsp:txXfrm>
    </dsp:sp>
    <dsp:sp modelId="{9CD93430-66A1-4E0C-A249-6ECAD8EC597C}">
      <dsp:nvSpPr>
        <dsp:cNvPr id="0" name=""/>
        <dsp:cNvSpPr/>
      </dsp:nvSpPr>
      <dsp:spPr>
        <a:xfrm>
          <a:off x="728880" y="1452"/>
          <a:ext cx="746538" cy="74653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BA0770-769E-4AD2-BF15-0958711CAA57}">
      <dsp:nvSpPr>
        <dsp:cNvPr id="0" name=""/>
        <dsp:cNvSpPr/>
      </dsp:nvSpPr>
      <dsp:spPr>
        <a:xfrm rot="10800000">
          <a:off x="1102149" y="970838"/>
          <a:ext cx="3634732" cy="74653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9203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/>
            <a:t>Incomplete datasets</a:t>
          </a:r>
          <a:endParaRPr lang="en-US" sz="2500" kern="1200" dirty="0"/>
        </a:p>
      </dsp:txBody>
      <dsp:txXfrm rot="10800000">
        <a:off x="1288783" y="970838"/>
        <a:ext cx="3448098" cy="746538"/>
      </dsp:txXfrm>
    </dsp:sp>
    <dsp:sp modelId="{FC2E3BF6-3E33-4872-9CD6-32BB8A9C426C}">
      <dsp:nvSpPr>
        <dsp:cNvPr id="0" name=""/>
        <dsp:cNvSpPr/>
      </dsp:nvSpPr>
      <dsp:spPr>
        <a:xfrm>
          <a:off x="728880" y="970838"/>
          <a:ext cx="746538" cy="74653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3E3352-D2B2-40C7-BB06-DD1E54A8699E}">
      <dsp:nvSpPr>
        <dsp:cNvPr id="0" name=""/>
        <dsp:cNvSpPr/>
      </dsp:nvSpPr>
      <dsp:spPr>
        <a:xfrm rot="10800000">
          <a:off x="1102149" y="1940223"/>
          <a:ext cx="3634732" cy="74653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9203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kern="1200" dirty="0"/>
            <a:t>Hard to combine</a:t>
          </a:r>
          <a:endParaRPr lang="en-US" sz="2500" kern="1200" dirty="0"/>
        </a:p>
      </dsp:txBody>
      <dsp:txXfrm rot="10800000">
        <a:off x="1288783" y="1940223"/>
        <a:ext cx="3448098" cy="746538"/>
      </dsp:txXfrm>
    </dsp:sp>
    <dsp:sp modelId="{654C287A-1966-472D-AC48-2A8E0A0D47C2}">
      <dsp:nvSpPr>
        <dsp:cNvPr id="0" name=""/>
        <dsp:cNvSpPr/>
      </dsp:nvSpPr>
      <dsp:spPr>
        <a:xfrm>
          <a:off x="728880" y="1940223"/>
          <a:ext cx="746538" cy="746538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63B904-C3DC-4903-B66A-AB8DF3153BB8}">
      <dsp:nvSpPr>
        <dsp:cNvPr id="0" name=""/>
        <dsp:cNvSpPr/>
      </dsp:nvSpPr>
      <dsp:spPr>
        <a:xfrm rot="10800000">
          <a:off x="1102149" y="2909609"/>
          <a:ext cx="3634732" cy="74653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9203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Unknown metadata</a:t>
          </a:r>
        </a:p>
      </dsp:txBody>
      <dsp:txXfrm rot="10800000">
        <a:off x="1288783" y="2909609"/>
        <a:ext cx="3448098" cy="746538"/>
      </dsp:txXfrm>
    </dsp:sp>
    <dsp:sp modelId="{B7F28DF6-8BC8-4EDB-9E90-BFE5F853D932}">
      <dsp:nvSpPr>
        <dsp:cNvPr id="0" name=""/>
        <dsp:cNvSpPr/>
      </dsp:nvSpPr>
      <dsp:spPr>
        <a:xfrm>
          <a:off x="728880" y="2909609"/>
          <a:ext cx="746538" cy="746538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CF6584-DBD2-4500-9D90-F81EC0CFD500}">
      <dsp:nvSpPr>
        <dsp:cNvPr id="0" name=""/>
        <dsp:cNvSpPr/>
      </dsp:nvSpPr>
      <dsp:spPr>
        <a:xfrm rot="10800000">
          <a:off x="1260872" y="221411"/>
          <a:ext cx="3337236" cy="168116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1347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Relations</a:t>
          </a:r>
        </a:p>
      </dsp:txBody>
      <dsp:txXfrm rot="10800000">
        <a:off x="1681163" y="221411"/>
        <a:ext cx="2916945" cy="1681164"/>
      </dsp:txXfrm>
    </dsp:sp>
    <dsp:sp modelId="{F4BF5734-AB4C-4928-BC10-2381852D7218}">
      <dsp:nvSpPr>
        <dsp:cNvPr id="0" name=""/>
        <dsp:cNvSpPr/>
      </dsp:nvSpPr>
      <dsp:spPr>
        <a:xfrm>
          <a:off x="420290" y="221411"/>
          <a:ext cx="1681164" cy="1681164"/>
        </a:xfrm>
        <a:prstGeom prst="ellipse">
          <a:avLst/>
        </a:prstGeom>
        <a:blipFill dpi="0" rotWithShape="1">
          <a:blip xmlns:r="http://schemas.openxmlformats.org/officeDocument/2006/relationships" r:embed="rId1">
            <a:alphaModFix/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6EA1EF-81E1-49BD-92AC-008814C2E072}">
      <dsp:nvSpPr>
        <dsp:cNvPr id="0" name=""/>
        <dsp:cNvSpPr/>
      </dsp:nvSpPr>
      <dsp:spPr>
        <a:xfrm rot="10800000">
          <a:off x="1260872" y="2404416"/>
          <a:ext cx="3337236" cy="168116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1347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Missing information</a:t>
          </a:r>
        </a:p>
      </dsp:txBody>
      <dsp:txXfrm rot="10800000">
        <a:off x="1681163" y="2404416"/>
        <a:ext cx="2916945" cy="1681164"/>
      </dsp:txXfrm>
    </dsp:sp>
    <dsp:sp modelId="{AE12C746-CB9D-4581-A96B-F6BC5CBD1274}">
      <dsp:nvSpPr>
        <dsp:cNvPr id="0" name=""/>
        <dsp:cNvSpPr/>
      </dsp:nvSpPr>
      <dsp:spPr>
        <a:xfrm>
          <a:off x="420290" y="2404416"/>
          <a:ext cx="1681164" cy="1681164"/>
        </a:xfrm>
        <a:prstGeom prst="ellipse">
          <a:avLst/>
        </a:prstGeom>
        <a:blipFill>
          <a:blip xmlns:r="http://schemas.openxmlformats.org/officeDocument/2006/relationships"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CF6584-DBD2-4500-9D90-F81EC0CFD500}">
      <dsp:nvSpPr>
        <dsp:cNvPr id="0" name=""/>
        <dsp:cNvSpPr/>
      </dsp:nvSpPr>
      <dsp:spPr>
        <a:xfrm rot="10800000">
          <a:off x="1260872" y="221411"/>
          <a:ext cx="3337236" cy="168116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1347" tIns="110490" rIns="206248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Possible wrong connections</a:t>
          </a:r>
        </a:p>
      </dsp:txBody>
      <dsp:txXfrm rot="10800000">
        <a:off x="1681163" y="221411"/>
        <a:ext cx="2916945" cy="1681164"/>
      </dsp:txXfrm>
    </dsp:sp>
    <dsp:sp modelId="{F4BF5734-AB4C-4928-BC10-2381852D7218}">
      <dsp:nvSpPr>
        <dsp:cNvPr id="0" name=""/>
        <dsp:cNvSpPr/>
      </dsp:nvSpPr>
      <dsp:spPr>
        <a:xfrm>
          <a:off x="420290" y="221411"/>
          <a:ext cx="1681164" cy="1681164"/>
        </a:xfrm>
        <a:prstGeom prst="ellipse">
          <a:avLst/>
        </a:prstGeom>
        <a:blipFill dpi="0" rotWithShape="1">
          <a:blip xmlns:r="http://schemas.openxmlformats.org/officeDocument/2006/relationships" r:embed="rId1">
            <a:alphaModFix/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6EA1EF-81E1-49BD-92AC-008814C2E072}">
      <dsp:nvSpPr>
        <dsp:cNvPr id="0" name=""/>
        <dsp:cNvSpPr/>
      </dsp:nvSpPr>
      <dsp:spPr>
        <a:xfrm rot="10800000">
          <a:off x="1260872" y="2404416"/>
          <a:ext cx="3337236" cy="168116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1347" tIns="110490" rIns="206248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Missing information</a:t>
          </a:r>
        </a:p>
      </dsp:txBody>
      <dsp:txXfrm rot="10800000">
        <a:off x="1681163" y="2404416"/>
        <a:ext cx="2916945" cy="1681164"/>
      </dsp:txXfrm>
    </dsp:sp>
    <dsp:sp modelId="{AE12C746-CB9D-4581-A96B-F6BC5CBD1274}">
      <dsp:nvSpPr>
        <dsp:cNvPr id="0" name=""/>
        <dsp:cNvSpPr/>
      </dsp:nvSpPr>
      <dsp:spPr>
        <a:xfrm>
          <a:off x="420290" y="2404416"/>
          <a:ext cx="1681164" cy="1681164"/>
        </a:xfrm>
        <a:prstGeom prst="ellipse">
          <a:avLst/>
        </a:prstGeom>
        <a:blipFill>
          <a:blip xmlns:r="http://schemas.openxmlformats.org/officeDocument/2006/relationships"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3ABE55-EF30-4540-983B-33433A474D7C}">
      <dsp:nvSpPr>
        <dsp:cNvPr id="0" name=""/>
        <dsp:cNvSpPr/>
      </dsp:nvSpPr>
      <dsp:spPr>
        <a:xfrm>
          <a:off x="0" y="1792"/>
          <a:ext cx="11110913" cy="90829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A86F8C-C1D6-4649-92B1-14E4AB4F0F1F}">
      <dsp:nvSpPr>
        <dsp:cNvPr id="0" name=""/>
        <dsp:cNvSpPr/>
      </dsp:nvSpPr>
      <dsp:spPr>
        <a:xfrm>
          <a:off x="274760" y="206159"/>
          <a:ext cx="499563" cy="499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DFA0CC-B926-4234-B38D-3FCA1C8C4B5F}">
      <dsp:nvSpPr>
        <dsp:cNvPr id="0" name=""/>
        <dsp:cNvSpPr/>
      </dsp:nvSpPr>
      <dsp:spPr>
        <a:xfrm>
          <a:off x="1049084" y="1792"/>
          <a:ext cx="4999910" cy="908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128" tIns="96128" rIns="96128" bIns="9612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GridKit (ENTSO‑E)</a:t>
          </a:r>
        </a:p>
      </dsp:txBody>
      <dsp:txXfrm>
        <a:off x="1049084" y="1792"/>
        <a:ext cx="4999910" cy="908298"/>
      </dsp:txXfrm>
    </dsp:sp>
    <dsp:sp modelId="{8C69B7B0-4C59-4C5A-B870-F5FCF2FC7181}">
      <dsp:nvSpPr>
        <dsp:cNvPr id="0" name=""/>
        <dsp:cNvSpPr/>
      </dsp:nvSpPr>
      <dsp:spPr>
        <a:xfrm>
          <a:off x="6048995" y="1792"/>
          <a:ext cx="5061917" cy="908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128" tIns="96128" rIns="96128" bIns="9612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Buses		Transformers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Lines		HVDC Links</a:t>
          </a:r>
        </a:p>
      </dsp:txBody>
      <dsp:txXfrm>
        <a:off x="6048995" y="1792"/>
        <a:ext cx="5061917" cy="908298"/>
      </dsp:txXfrm>
    </dsp:sp>
    <dsp:sp modelId="{E40E0468-B795-43E0-9DE2-E736A4EBD591}">
      <dsp:nvSpPr>
        <dsp:cNvPr id="0" name=""/>
        <dsp:cNvSpPr/>
      </dsp:nvSpPr>
      <dsp:spPr>
        <a:xfrm>
          <a:off x="0" y="1137164"/>
          <a:ext cx="11110913" cy="90829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AEC9EF-FECD-4735-95F5-87EEA6504743}">
      <dsp:nvSpPr>
        <dsp:cNvPr id="0" name=""/>
        <dsp:cNvSpPr/>
      </dsp:nvSpPr>
      <dsp:spPr>
        <a:xfrm>
          <a:off x="274760" y="1341531"/>
          <a:ext cx="499563" cy="499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C52931-35A6-45B1-9480-3A818354728B}">
      <dsp:nvSpPr>
        <dsp:cNvPr id="0" name=""/>
        <dsp:cNvSpPr/>
      </dsp:nvSpPr>
      <dsp:spPr>
        <a:xfrm>
          <a:off x="1049084" y="1137164"/>
          <a:ext cx="4999910" cy="908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128" tIns="96128" rIns="96128" bIns="9612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Power Plant Matching</a:t>
          </a:r>
        </a:p>
      </dsp:txBody>
      <dsp:txXfrm>
        <a:off x="1049084" y="1137164"/>
        <a:ext cx="4999910" cy="908298"/>
      </dsp:txXfrm>
    </dsp:sp>
    <dsp:sp modelId="{ED59D740-0AF8-4E1E-A671-26A351883E58}">
      <dsp:nvSpPr>
        <dsp:cNvPr id="0" name=""/>
        <dsp:cNvSpPr/>
      </dsp:nvSpPr>
      <dsp:spPr>
        <a:xfrm>
          <a:off x="6048995" y="1137164"/>
          <a:ext cx="5061917" cy="908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128" tIns="96128" rIns="96128" bIns="9612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Generation (capacity)</a:t>
          </a:r>
        </a:p>
      </dsp:txBody>
      <dsp:txXfrm>
        <a:off x="6048995" y="1137164"/>
        <a:ext cx="5061917" cy="908298"/>
      </dsp:txXfrm>
    </dsp:sp>
    <dsp:sp modelId="{400D95F9-6007-4887-98D2-97E060E8C653}">
      <dsp:nvSpPr>
        <dsp:cNvPr id="0" name=""/>
        <dsp:cNvSpPr/>
      </dsp:nvSpPr>
      <dsp:spPr>
        <a:xfrm>
          <a:off x="0" y="2272537"/>
          <a:ext cx="11110913" cy="90829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C69926-2C72-4B7D-ACF9-614FED93EDFF}">
      <dsp:nvSpPr>
        <dsp:cNvPr id="0" name=""/>
        <dsp:cNvSpPr/>
      </dsp:nvSpPr>
      <dsp:spPr>
        <a:xfrm>
          <a:off x="274760" y="2476904"/>
          <a:ext cx="499563" cy="4995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5FB7F0-0C97-4043-958C-1A2269A10813}">
      <dsp:nvSpPr>
        <dsp:cNvPr id="0" name=""/>
        <dsp:cNvSpPr/>
      </dsp:nvSpPr>
      <dsp:spPr>
        <a:xfrm>
          <a:off x="1049084" y="2272537"/>
          <a:ext cx="4999910" cy="908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128" tIns="96128" rIns="96128" bIns="9612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Open Power System Data (OPSD)</a:t>
          </a:r>
        </a:p>
      </dsp:txBody>
      <dsp:txXfrm>
        <a:off x="1049084" y="2272537"/>
        <a:ext cx="4999910" cy="908298"/>
      </dsp:txXfrm>
    </dsp:sp>
    <dsp:sp modelId="{7009D792-1648-45C4-8431-9A42955344A9}">
      <dsp:nvSpPr>
        <dsp:cNvPr id="0" name=""/>
        <dsp:cNvSpPr/>
      </dsp:nvSpPr>
      <dsp:spPr>
        <a:xfrm>
          <a:off x="6048995" y="2272537"/>
          <a:ext cx="5061917" cy="908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128" tIns="96128" rIns="96128" bIns="9612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Load (time series)</a:t>
          </a:r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Generation (renewable capacity)</a:t>
          </a:r>
        </a:p>
      </dsp:txBody>
      <dsp:txXfrm>
        <a:off x="6048995" y="2272537"/>
        <a:ext cx="5061917" cy="908298"/>
      </dsp:txXfrm>
    </dsp:sp>
    <dsp:sp modelId="{6A7CEF0A-5F09-45A2-8048-F54794AEA8C7}">
      <dsp:nvSpPr>
        <dsp:cNvPr id="0" name=""/>
        <dsp:cNvSpPr/>
      </dsp:nvSpPr>
      <dsp:spPr>
        <a:xfrm>
          <a:off x="0" y="3407909"/>
          <a:ext cx="11110913" cy="90829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5B7449-6EF9-4744-97DC-063BE90A7B5E}">
      <dsp:nvSpPr>
        <dsp:cNvPr id="0" name=""/>
        <dsp:cNvSpPr/>
      </dsp:nvSpPr>
      <dsp:spPr>
        <a:xfrm>
          <a:off x="274760" y="3612276"/>
          <a:ext cx="499563" cy="4995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259957-A94C-447E-AF6E-7C3A760387E8}">
      <dsp:nvSpPr>
        <dsp:cNvPr id="0" name=""/>
        <dsp:cNvSpPr/>
      </dsp:nvSpPr>
      <dsp:spPr>
        <a:xfrm>
          <a:off x="1049084" y="3407909"/>
          <a:ext cx="4999910" cy="908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128" tIns="96128" rIns="96128" bIns="9612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Weather data</a:t>
          </a:r>
        </a:p>
      </dsp:txBody>
      <dsp:txXfrm>
        <a:off x="1049084" y="3407909"/>
        <a:ext cx="4999910" cy="908298"/>
      </dsp:txXfrm>
    </dsp:sp>
    <dsp:sp modelId="{255A02E5-7F4F-4E77-A25A-5721EB539273}">
      <dsp:nvSpPr>
        <dsp:cNvPr id="0" name=""/>
        <dsp:cNvSpPr/>
      </dsp:nvSpPr>
      <dsp:spPr>
        <a:xfrm>
          <a:off x="6048995" y="3407909"/>
          <a:ext cx="5061917" cy="9082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128" tIns="96128" rIns="96128" bIns="9612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Renewable generation</a:t>
          </a:r>
          <a:r>
            <a:rPr lang="en-NL" sz="1800" kern="1200" dirty="0"/>
            <a:t> (time series)</a:t>
          </a:r>
          <a:endParaRPr lang="en-US" sz="1800" kern="1200" dirty="0"/>
        </a:p>
      </dsp:txBody>
      <dsp:txXfrm>
        <a:off x="6048995" y="3407909"/>
        <a:ext cx="5061917" cy="9082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8">
            <a:extLst>
              <a:ext uri="{FF2B5EF4-FFF2-40B4-BE49-F238E27FC236}">
                <a16:creationId xmlns:a16="http://schemas.microsoft.com/office/drawing/2014/main" id="{7CB7862F-FDFE-4CE4-A641-F1E84284026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760535" y="8752305"/>
            <a:ext cx="1592595" cy="15270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latin typeface="+mn-lt"/>
              </a:defRPr>
            </a:lvl1pPr>
          </a:lstStyle>
          <a:p>
            <a:fld id="{681EF29B-F0DE-4A5D-971E-F0D2D074F34E}" type="datetime4">
              <a:rPr lang="en-US" smtClean="0"/>
              <a:t>January 30, 2023</a:t>
            </a:fld>
            <a:endParaRPr lang="en-US" sz="800" dirty="0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D9624864-B27E-4B59-BD9F-CF6E4178C5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760535" y="8570490"/>
            <a:ext cx="1592595" cy="15270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latin typeface="+mn-lt"/>
              </a:defRPr>
            </a:lvl1pPr>
          </a:lstStyle>
          <a:p>
            <a:fld id="{A16CFAD1-D197-4A88-B173-A6412E995EE5}" type="slidenum">
              <a:rPr lang="en-US" smtClean="0"/>
              <a:pPr/>
              <a:t>‹#›</a:t>
            </a:fld>
            <a:endParaRPr lang="en-US" sz="800" dirty="0"/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3935AD34-C408-4EB3-AA44-EDC087E191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446366" y="8752305"/>
            <a:ext cx="4308538" cy="15270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latin typeface="+mn-lt"/>
              </a:defRPr>
            </a:lvl1pPr>
          </a:lstStyle>
          <a:p>
            <a:endParaRPr lang="en-US" sz="800" dirty="0"/>
          </a:p>
        </p:txBody>
      </p:sp>
      <p:sp>
        <p:nvSpPr>
          <p:cNvPr id="9" name="Header Placeholder 12">
            <a:extLst>
              <a:ext uri="{FF2B5EF4-FFF2-40B4-BE49-F238E27FC236}">
                <a16:creationId xmlns:a16="http://schemas.microsoft.com/office/drawing/2014/main" id="{1BF2EE41-CFE8-437F-A002-558200137E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446366" y="8570490"/>
            <a:ext cx="4308538" cy="15270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latin typeface="+mn-lt"/>
              </a:defRPr>
            </a:lvl1pPr>
          </a:lstStyle>
          <a:p>
            <a:endParaRPr lang="en-US" sz="800" dirty="0"/>
          </a:p>
        </p:txBody>
      </p:sp>
      <p:grpSp>
        <p:nvGrpSpPr>
          <p:cNvPr id="10" name="Logo">
            <a:extLst>
              <a:ext uri="{FF2B5EF4-FFF2-40B4-BE49-F238E27FC236}">
                <a16:creationId xmlns:a16="http://schemas.microsoft.com/office/drawing/2014/main" id="{F131BA30-CA4C-4B3C-BAD8-233EFAD8F292}"/>
              </a:ext>
            </a:extLst>
          </p:cNvPr>
          <p:cNvGrpSpPr/>
          <p:nvPr/>
        </p:nvGrpSpPr>
        <p:grpSpPr>
          <a:xfrm>
            <a:off x="5615732" y="238993"/>
            <a:ext cx="755843" cy="322808"/>
            <a:chOff x="6380216" y="4059273"/>
            <a:chExt cx="2905863" cy="124104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25C6FB2-F83B-4BF1-9578-6489988FA8EC}"/>
                </a:ext>
              </a:extLst>
            </p:cNvPr>
            <p:cNvSpPr/>
            <p:nvPr/>
          </p:nvSpPr>
          <p:spPr>
            <a:xfrm>
              <a:off x="6380216" y="4059273"/>
              <a:ext cx="2905863" cy="346936"/>
            </a:xfrm>
            <a:custGeom>
              <a:avLst/>
              <a:gdLst>
                <a:gd name="connsiteX0" fmla="*/ 0 w 2905863"/>
                <a:gd name="connsiteY0" fmla="*/ 0 h 346936"/>
                <a:gd name="connsiteX1" fmla="*/ 2905864 w 2905863"/>
                <a:gd name="connsiteY1" fmla="*/ 0 h 346936"/>
                <a:gd name="connsiteX2" fmla="*/ 2905864 w 2905863"/>
                <a:gd name="connsiteY2" fmla="*/ 346937 h 346936"/>
                <a:gd name="connsiteX3" fmla="*/ 0 w 2905863"/>
                <a:gd name="connsiteY3" fmla="*/ 346937 h 34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5863" h="346936">
                  <a:moveTo>
                    <a:pt x="0" y="0"/>
                  </a:moveTo>
                  <a:lnTo>
                    <a:pt x="2905864" y="0"/>
                  </a:lnTo>
                  <a:lnTo>
                    <a:pt x="2905864" y="346937"/>
                  </a:lnTo>
                  <a:lnTo>
                    <a:pt x="0" y="346937"/>
                  </a:lnTo>
                  <a:close/>
                </a:path>
              </a:pathLst>
            </a:custGeom>
            <a:solidFill>
              <a:srgbClr val="99D9F0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2D3B574-3971-4C87-B602-DA0CF5429938}"/>
                </a:ext>
              </a:extLst>
            </p:cNvPr>
            <p:cNvSpPr/>
            <p:nvPr/>
          </p:nvSpPr>
          <p:spPr>
            <a:xfrm>
              <a:off x="6380216" y="4521775"/>
              <a:ext cx="2905863" cy="57854"/>
            </a:xfrm>
            <a:custGeom>
              <a:avLst/>
              <a:gdLst>
                <a:gd name="connsiteX0" fmla="*/ 0 w 2905863"/>
                <a:gd name="connsiteY0" fmla="*/ 0 h 57854"/>
                <a:gd name="connsiteX1" fmla="*/ 2905864 w 2905863"/>
                <a:gd name="connsiteY1" fmla="*/ 0 h 57854"/>
                <a:gd name="connsiteX2" fmla="*/ 2905864 w 2905863"/>
                <a:gd name="connsiteY2" fmla="*/ 57854 h 57854"/>
                <a:gd name="connsiteX3" fmla="*/ 0 w 2905863"/>
                <a:gd name="connsiteY3" fmla="*/ 57854 h 5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5863" h="57854">
                  <a:moveTo>
                    <a:pt x="0" y="0"/>
                  </a:moveTo>
                  <a:lnTo>
                    <a:pt x="2905864" y="0"/>
                  </a:lnTo>
                  <a:lnTo>
                    <a:pt x="2905864" y="57854"/>
                  </a:lnTo>
                  <a:lnTo>
                    <a:pt x="0" y="57854"/>
                  </a:lnTo>
                  <a:close/>
                </a:path>
              </a:pathLst>
            </a:custGeom>
            <a:solidFill>
              <a:srgbClr val="3F9C35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1464B63-A19A-438D-8507-5B2CEEB29B6F}"/>
                </a:ext>
              </a:extLst>
            </p:cNvPr>
            <p:cNvSpPr/>
            <p:nvPr/>
          </p:nvSpPr>
          <p:spPr>
            <a:xfrm>
              <a:off x="6380216" y="4637294"/>
              <a:ext cx="2905863" cy="115566"/>
            </a:xfrm>
            <a:custGeom>
              <a:avLst/>
              <a:gdLst>
                <a:gd name="connsiteX0" fmla="*/ 0 w 2905863"/>
                <a:gd name="connsiteY0" fmla="*/ 0 h 115566"/>
                <a:gd name="connsiteX1" fmla="*/ 2905864 w 2905863"/>
                <a:gd name="connsiteY1" fmla="*/ 0 h 115566"/>
                <a:gd name="connsiteX2" fmla="*/ 2905864 w 2905863"/>
                <a:gd name="connsiteY2" fmla="*/ 115566 h 115566"/>
                <a:gd name="connsiteX3" fmla="*/ 0 w 2905863"/>
                <a:gd name="connsiteY3" fmla="*/ 115566 h 11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5863" h="115566">
                  <a:moveTo>
                    <a:pt x="0" y="0"/>
                  </a:moveTo>
                  <a:lnTo>
                    <a:pt x="2905864" y="0"/>
                  </a:lnTo>
                  <a:lnTo>
                    <a:pt x="2905864" y="115566"/>
                  </a:lnTo>
                  <a:lnTo>
                    <a:pt x="0" y="115566"/>
                  </a:lnTo>
                  <a:close/>
                </a:path>
              </a:pathLst>
            </a:custGeom>
            <a:solidFill>
              <a:srgbClr val="003591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514272-585B-4DD7-9889-D2AC8F80B3CA}"/>
                </a:ext>
              </a:extLst>
            </p:cNvPr>
            <p:cNvSpPr/>
            <p:nvPr/>
          </p:nvSpPr>
          <p:spPr>
            <a:xfrm>
              <a:off x="7833598" y="4927183"/>
              <a:ext cx="392545" cy="373134"/>
            </a:xfrm>
            <a:custGeom>
              <a:avLst/>
              <a:gdLst>
                <a:gd name="connsiteX0" fmla="*/ 303984 w 392545"/>
                <a:gd name="connsiteY0" fmla="*/ 19174 h 373134"/>
                <a:gd name="connsiteX1" fmla="*/ 201992 w 392545"/>
                <a:gd name="connsiteY1" fmla="*/ 0 h 373134"/>
                <a:gd name="connsiteX2" fmla="*/ 62173 w 392545"/>
                <a:gd name="connsiteY2" fmla="*/ 0 h 373134"/>
                <a:gd name="connsiteX3" fmla="*/ 27859 w 392545"/>
                <a:gd name="connsiteY3" fmla="*/ 0 h 373134"/>
                <a:gd name="connsiteX4" fmla="*/ 0 w 392545"/>
                <a:gd name="connsiteY4" fmla="*/ 0 h 373134"/>
                <a:gd name="connsiteX5" fmla="*/ 0 w 392545"/>
                <a:gd name="connsiteY5" fmla="*/ 373135 h 373134"/>
                <a:gd name="connsiteX6" fmla="*/ 27859 w 392545"/>
                <a:gd name="connsiteY6" fmla="*/ 373135 h 373134"/>
                <a:gd name="connsiteX7" fmla="*/ 62173 w 392545"/>
                <a:gd name="connsiteY7" fmla="*/ 373135 h 373134"/>
                <a:gd name="connsiteX8" fmla="*/ 201992 w 392545"/>
                <a:gd name="connsiteY8" fmla="*/ 373135 h 373134"/>
                <a:gd name="connsiteX9" fmla="*/ 303984 w 392545"/>
                <a:gd name="connsiteY9" fmla="*/ 353961 h 373134"/>
                <a:gd name="connsiteX10" fmla="*/ 369670 w 392545"/>
                <a:gd name="connsiteY10" fmla="*/ 296249 h 373134"/>
                <a:gd name="connsiteX11" fmla="*/ 392546 w 392545"/>
                <a:gd name="connsiteY11" fmla="*/ 199477 h 373134"/>
                <a:gd name="connsiteX12" fmla="*/ 392546 w 392545"/>
                <a:gd name="connsiteY12" fmla="*/ 173611 h 373134"/>
                <a:gd name="connsiteX13" fmla="*/ 369670 w 392545"/>
                <a:gd name="connsiteY13" fmla="*/ 76839 h 373134"/>
                <a:gd name="connsiteX14" fmla="*/ 303984 w 392545"/>
                <a:gd name="connsiteY14" fmla="*/ 19174 h 373134"/>
                <a:gd name="connsiteX15" fmla="*/ 331369 w 392545"/>
                <a:gd name="connsiteY15" fmla="*/ 197531 h 373134"/>
                <a:gd name="connsiteX16" fmla="*/ 299048 w 392545"/>
                <a:gd name="connsiteY16" fmla="*/ 287563 h 373134"/>
                <a:gd name="connsiteX17" fmla="*/ 202514 w 392545"/>
                <a:gd name="connsiteY17" fmla="*/ 316894 h 373134"/>
                <a:gd name="connsiteX18" fmla="*/ 62221 w 392545"/>
                <a:gd name="connsiteY18" fmla="*/ 316894 h 373134"/>
                <a:gd name="connsiteX19" fmla="*/ 62221 w 392545"/>
                <a:gd name="connsiteY19" fmla="*/ 56193 h 373134"/>
                <a:gd name="connsiteX20" fmla="*/ 202514 w 392545"/>
                <a:gd name="connsiteY20" fmla="*/ 56193 h 373134"/>
                <a:gd name="connsiteX21" fmla="*/ 299048 w 392545"/>
                <a:gd name="connsiteY21" fmla="*/ 84812 h 373134"/>
                <a:gd name="connsiteX22" fmla="*/ 331369 w 392545"/>
                <a:gd name="connsiteY22" fmla="*/ 175604 h 373134"/>
                <a:gd name="connsiteX23" fmla="*/ 331369 w 392545"/>
                <a:gd name="connsiteY23" fmla="*/ 197531 h 37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545" h="373134">
                  <a:moveTo>
                    <a:pt x="303984" y="19174"/>
                  </a:moveTo>
                  <a:cubicBezTo>
                    <a:pt x="275461" y="6407"/>
                    <a:pt x="241479" y="0"/>
                    <a:pt x="201992" y="0"/>
                  </a:cubicBezTo>
                  <a:lnTo>
                    <a:pt x="62173" y="0"/>
                  </a:lnTo>
                  <a:lnTo>
                    <a:pt x="27859" y="0"/>
                  </a:lnTo>
                  <a:lnTo>
                    <a:pt x="0" y="0"/>
                  </a:lnTo>
                  <a:lnTo>
                    <a:pt x="0" y="373135"/>
                  </a:lnTo>
                  <a:lnTo>
                    <a:pt x="27859" y="373135"/>
                  </a:lnTo>
                  <a:lnTo>
                    <a:pt x="62173" y="373135"/>
                  </a:lnTo>
                  <a:lnTo>
                    <a:pt x="201992" y="373135"/>
                  </a:lnTo>
                  <a:cubicBezTo>
                    <a:pt x="241479" y="373135"/>
                    <a:pt x="275461" y="366728"/>
                    <a:pt x="303984" y="353961"/>
                  </a:cubicBezTo>
                  <a:cubicBezTo>
                    <a:pt x="332508" y="341194"/>
                    <a:pt x="354387" y="321972"/>
                    <a:pt x="369670" y="296249"/>
                  </a:cubicBezTo>
                  <a:cubicBezTo>
                    <a:pt x="384904" y="270525"/>
                    <a:pt x="392546" y="238299"/>
                    <a:pt x="392546" y="199477"/>
                  </a:cubicBezTo>
                  <a:lnTo>
                    <a:pt x="392546" y="173611"/>
                  </a:lnTo>
                  <a:cubicBezTo>
                    <a:pt x="392546" y="134788"/>
                    <a:pt x="384904" y="102562"/>
                    <a:pt x="369670" y="76839"/>
                  </a:cubicBezTo>
                  <a:cubicBezTo>
                    <a:pt x="354387" y="51162"/>
                    <a:pt x="332508" y="31941"/>
                    <a:pt x="303984" y="19174"/>
                  </a:cubicBezTo>
                  <a:close/>
                  <a:moveTo>
                    <a:pt x="331369" y="197531"/>
                  </a:moveTo>
                  <a:cubicBezTo>
                    <a:pt x="331369" y="238015"/>
                    <a:pt x="320596" y="268010"/>
                    <a:pt x="299048" y="287563"/>
                  </a:cubicBezTo>
                  <a:cubicBezTo>
                    <a:pt x="277502" y="307117"/>
                    <a:pt x="245323" y="316894"/>
                    <a:pt x="202514" y="316894"/>
                  </a:cubicBezTo>
                  <a:lnTo>
                    <a:pt x="62221" y="316894"/>
                  </a:lnTo>
                  <a:lnTo>
                    <a:pt x="62221" y="56193"/>
                  </a:lnTo>
                  <a:lnTo>
                    <a:pt x="202514" y="56193"/>
                  </a:lnTo>
                  <a:cubicBezTo>
                    <a:pt x="245323" y="56193"/>
                    <a:pt x="277454" y="65733"/>
                    <a:pt x="299048" y="84812"/>
                  </a:cubicBezTo>
                  <a:cubicBezTo>
                    <a:pt x="320596" y="103891"/>
                    <a:pt x="331369" y="134171"/>
                    <a:pt x="331369" y="175604"/>
                  </a:cubicBezTo>
                  <a:lnTo>
                    <a:pt x="331369" y="197531"/>
                  </a:lnTo>
                  <a:close/>
                </a:path>
              </a:pathLst>
            </a:custGeom>
            <a:solidFill>
              <a:srgbClr val="0F214A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1817243-274B-4667-95B7-949DA44CEC38}"/>
                </a:ext>
              </a:extLst>
            </p:cNvPr>
            <p:cNvSpPr/>
            <p:nvPr/>
          </p:nvSpPr>
          <p:spPr>
            <a:xfrm>
              <a:off x="8344036" y="4927183"/>
              <a:ext cx="410485" cy="373134"/>
            </a:xfrm>
            <a:custGeom>
              <a:avLst/>
              <a:gdLst>
                <a:gd name="connsiteX0" fmla="*/ 349262 w 410485"/>
                <a:gd name="connsiteY0" fmla="*/ 291598 h 373134"/>
                <a:gd name="connsiteX1" fmla="*/ 60702 w 410485"/>
                <a:gd name="connsiteY1" fmla="*/ 0 h 373134"/>
                <a:gd name="connsiteX2" fmla="*/ 26388 w 410485"/>
                <a:gd name="connsiteY2" fmla="*/ 0 h 373134"/>
                <a:gd name="connsiteX3" fmla="*/ 0 w 410485"/>
                <a:gd name="connsiteY3" fmla="*/ 0 h 373134"/>
                <a:gd name="connsiteX4" fmla="*/ 0 w 410485"/>
                <a:gd name="connsiteY4" fmla="*/ 373135 h 373134"/>
                <a:gd name="connsiteX5" fmla="*/ 60702 w 410485"/>
                <a:gd name="connsiteY5" fmla="*/ 373135 h 373134"/>
                <a:gd name="connsiteX6" fmla="*/ 60702 w 410485"/>
                <a:gd name="connsiteY6" fmla="*/ 81917 h 373134"/>
                <a:gd name="connsiteX7" fmla="*/ 349262 w 410485"/>
                <a:gd name="connsiteY7" fmla="*/ 373135 h 373134"/>
                <a:gd name="connsiteX8" fmla="*/ 410486 w 410485"/>
                <a:gd name="connsiteY8" fmla="*/ 373135 h 373134"/>
                <a:gd name="connsiteX9" fmla="*/ 410486 w 410485"/>
                <a:gd name="connsiteY9" fmla="*/ 0 h 373134"/>
                <a:gd name="connsiteX10" fmla="*/ 349262 w 410485"/>
                <a:gd name="connsiteY10" fmla="*/ 0 h 37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485" h="373134">
                  <a:moveTo>
                    <a:pt x="349262" y="291598"/>
                  </a:moveTo>
                  <a:lnTo>
                    <a:pt x="60702" y="0"/>
                  </a:lnTo>
                  <a:lnTo>
                    <a:pt x="26388" y="0"/>
                  </a:lnTo>
                  <a:lnTo>
                    <a:pt x="0" y="0"/>
                  </a:lnTo>
                  <a:lnTo>
                    <a:pt x="0" y="373135"/>
                  </a:lnTo>
                  <a:lnTo>
                    <a:pt x="60702" y="373135"/>
                  </a:lnTo>
                  <a:lnTo>
                    <a:pt x="60702" y="81917"/>
                  </a:lnTo>
                  <a:lnTo>
                    <a:pt x="349262" y="373135"/>
                  </a:lnTo>
                  <a:lnTo>
                    <a:pt x="410486" y="373135"/>
                  </a:lnTo>
                  <a:lnTo>
                    <a:pt x="410486" y="0"/>
                  </a:lnTo>
                  <a:lnTo>
                    <a:pt x="349262" y="0"/>
                  </a:lnTo>
                  <a:close/>
                </a:path>
              </a:pathLst>
            </a:custGeom>
            <a:solidFill>
              <a:srgbClr val="0F214A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70A481D-11CB-4EA0-9689-E6D9992AC1CF}"/>
                </a:ext>
              </a:extLst>
            </p:cNvPr>
            <p:cNvSpPr/>
            <p:nvPr/>
          </p:nvSpPr>
          <p:spPr>
            <a:xfrm>
              <a:off x="8863965" y="4927183"/>
              <a:ext cx="421876" cy="373134"/>
            </a:xfrm>
            <a:custGeom>
              <a:avLst/>
              <a:gdLst>
                <a:gd name="connsiteX0" fmla="*/ 355716 w 421876"/>
                <a:gd name="connsiteY0" fmla="*/ 0 h 373134"/>
                <a:gd name="connsiteX1" fmla="*/ 212955 w 421876"/>
                <a:gd name="connsiteY1" fmla="*/ 291598 h 373134"/>
                <a:gd name="connsiteX2" fmla="*/ 70146 w 421876"/>
                <a:gd name="connsiteY2" fmla="*/ 0 h 373134"/>
                <a:gd name="connsiteX3" fmla="*/ 0 w 421876"/>
                <a:gd name="connsiteY3" fmla="*/ 0 h 373134"/>
                <a:gd name="connsiteX4" fmla="*/ 187042 w 421876"/>
                <a:gd name="connsiteY4" fmla="*/ 373135 h 373134"/>
                <a:gd name="connsiteX5" fmla="*/ 235309 w 421876"/>
                <a:gd name="connsiteY5" fmla="*/ 373135 h 373134"/>
                <a:gd name="connsiteX6" fmla="*/ 421876 w 421876"/>
                <a:gd name="connsiteY6" fmla="*/ 0 h 37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876" h="373134">
                  <a:moveTo>
                    <a:pt x="355716" y="0"/>
                  </a:moveTo>
                  <a:lnTo>
                    <a:pt x="212955" y="291598"/>
                  </a:lnTo>
                  <a:lnTo>
                    <a:pt x="70146" y="0"/>
                  </a:lnTo>
                  <a:lnTo>
                    <a:pt x="0" y="0"/>
                  </a:lnTo>
                  <a:lnTo>
                    <a:pt x="187042" y="373135"/>
                  </a:lnTo>
                  <a:lnTo>
                    <a:pt x="235309" y="373135"/>
                  </a:lnTo>
                  <a:lnTo>
                    <a:pt x="421876" y="0"/>
                  </a:lnTo>
                  <a:close/>
                </a:path>
              </a:pathLst>
            </a:custGeom>
            <a:solidFill>
              <a:srgbClr val="0F214A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714368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60000" y="685800"/>
            <a:ext cx="6138000" cy="3452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60000" y="4343400"/>
            <a:ext cx="6138000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8">
            <a:extLst>
              <a:ext uri="{FF2B5EF4-FFF2-40B4-BE49-F238E27FC236}">
                <a16:creationId xmlns:a16="http://schemas.microsoft.com/office/drawing/2014/main" id="{2BFA88E3-6CCC-4641-A98D-7398F6E1AE6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760535" y="8752305"/>
            <a:ext cx="1737465" cy="15270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latin typeface="+mn-lt"/>
              </a:defRPr>
            </a:lvl1pPr>
          </a:lstStyle>
          <a:p>
            <a:fld id="{681EF29B-F0DE-4A5D-971E-F0D2D074F34E}" type="datetime4">
              <a:rPr lang="en-US" smtClean="0"/>
              <a:t>January 30, 2023</a:t>
            </a:fld>
            <a:endParaRPr lang="en-US" sz="800" dirty="0"/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F3087DC9-C8CF-4A7D-A808-05173EBAB9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760535" y="8570490"/>
            <a:ext cx="1737465" cy="15270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800">
                <a:latin typeface="+mn-lt"/>
              </a:defRPr>
            </a:lvl1pPr>
          </a:lstStyle>
          <a:p>
            <a:fld id="{A16CFAD1-D197-4A88-B173-A6412E995EE5}" type="slidenum">
              <a:rPr lang="en-US" smtClean="0"/>
              <a:pPr/>
              <a:t>‹#›</a:t>
            </a:fld>
            <a:endParaRPr lang="en-US" sz="800" dirty="0"/>
          </a:p>
        </p:txBody>
      </p:sp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D3E5D5B4-5B5B-4A78-9FBF-121492410DA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353656" y="8752305"/>
            <a:ext cx="4401248" cy="15270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latin typeface="+mn-lt"/>
              </a:defRPr>
            </a:lvl1pPr>
          </a:lstStyle>
          <a:p>
            <a:endParaRPr lang="en-US" sz="800" dirty="0"/>
          </a:p>
        </p:txBody>
      </p:sp>
      <p:sp>
        <p:nvSpPr>
          <p:cNvPr id="11" name="Header Placeholder 12">
            <a:extLst>
              <a:ext uri="{FF2B5EF4-FFF2-40B4-BE49-F238E27FC236}">
                <a16:creationId xmlns:a16="http://schemas.microsoft.com/office/drawing/2014/main" id="{AB4E7CF5-96AC-4C46-8B0F-AA454984BA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353656" y="8570490"/>
            <a:ext cx="4401248" cy="15270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latin typeface="+mn-lt"/>
              </a:defRPr>
            </a:lvl1pPr>
          </a:lstStyle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304878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8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685800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US" smtClean="0"/>
              <a:pPr/>
              <a:t>1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6803803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685800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US" smtClean="0"/>
              <a:pPr/>
              <a:t>15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4395312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685800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US" smtClean="0"/>
              <a:pPr/>
              <a:t>18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605975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US" smtClean="0"/>
              <a:pPr/>
              <a:t>19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6925981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685800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US" smtClean="0"/>
              <a:pPr/>
              <a:t>20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082054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685800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US" smtClean="0"/>
              <a:pPr/>
              <a:t>21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690647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685800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US" smtClean="0"/>
              <a:pPr/>
              <a:t>22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8529832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685800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Load is also validated, but only for small time ranges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much more accurate in newer data than 2015-2016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US" smtClean="0"/>
              <a:pPr/>
              <a:t>24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6502656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685800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US" smtClean="0"/>
              <a:pPr/>
              <a:t>33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2378922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685800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US" smtClean="0"/>
              <a:pPr/>
              <a:t>34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550479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685800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>
              <a:lnSpc>
                <a:spcPts val="1400"/>
              </a:lnSpc>
              <a:spcBef>
                <a:spcPts val="200"/>
              </a:spcBef>
              <a:spcAft>
                <a:spcPts val="0"/>
              </a:spcAft>
              <a:buFont typeface="Symbol" panose="05050102010706020507" pitchFamily="18" charset="2"/>
              <a:buNone/>
            </a:pPr>
            <a:endParaRPr lang="en-US" sz="900" dirty="0"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US" smtClean="0"/>
              <a:pPr/>
              <a:t>4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932077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685800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US" smtClean="0"/>
              <a:pPr/>
              <a:t>7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114423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685800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US" smtClean="0"/>
              <a:pPr/>
              <a:t>8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94130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685800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US" smtClean="0"/>
              <a:pPr/>
              <a:t>9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9453392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685800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US" smtClean="0"/>
              <a:pPr/>
              <a:t>10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563545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685800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US" smtClean="0"/>
              <a:pPr/>
              <a:t>11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7022808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60363" y="685800"/>
            <a:ext cx="6137275" cy="34528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US" smtClean="0"/>
              <a:pPr/>
              <a:t>13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659093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US" smtClean="0"/>
              <a:pPr/>
              <a:t>14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25545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2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5AD30D56-7424-4830-ABBC-E1CCEDA7A2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922" r="24420" b="6742"/>
          <a:stretch>
            <a:fillRect/>
          </a:stretch>
        </p:blipFill>
        <p:spPr>
          <a:xfrm>
            <a:off x="3600000" y="0"/>
            <a:ext cx="8592000" cy="6858000"/>
          </a:xfrm>
          <a:custGeom>
            <a:avLst/>
            <a:gdLst>
              <a:gd name="connsiteX0" fmla="*/ 0 w 8592000"/>
              <a:gd name="connsiteY0" fmla="*/ 0 h 6858000"/>
              <a:gd name="connsiteX1" fmla="*/ 8592000 w 8592000"/>
              <a:gd name="connsiteY1" fmla="*/ 0 h 6858000"/>
              <a:gd name="connsiteX2" fmla="*/ 8592000 w 8592000"/>
              <a:gd name="connsiteY2" fmla="*/ 6858000 h 6858000"/>
              <a:gd name="connsiteX3" fmla="*/ 0 w 85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92000" h="6858000">
                <a:moveTo>
                  <a:pt x="0" y="0"/>
                </a:moveTo>
                <a:lnTo>
                  <a:pt x="8592000" y="0"/>
                </a:lnTo>
                <a:lnTo>
                  <a:pt x="85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21" name="Logo">
            <a:extLst>
              <a:ext uri="{FF2B5EF4-FFF2-40B4-BE49-F238E27FC236}">
                <a16:creationId xmlns:a16="http://schemas.microsoft.com/office/drawing/2014/main" id="{1E1CB065-BC3E-419D-8CD5-6001359B1AF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39751" y="540001"/>
            <a:ext cx="1702800" cy="727237"/>
            <a:chOff x="6380216" y="4059273"/>
            <a:chExt cx="2905863" cy="1241045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EF3EE0-04F6-4F0F-9C30-138E10130D0D}"/>
                </a:ext>
              </a:extLst>
            </p:cNvPr>
            <p:cNvSpPr/>
            <p:nvPr/>
          </p:nvSpPr>
          <p:spPr>
            <a:xfrm>
              <a:off x="6380216" y="4059273"/>
              <a:ext cx="2905863" cy="346936"/>
            </a:xfrm>
            <a:custGeom>
              <a:avLst/>
              <a:gdLst>
                <a:gd name="connsiteX0" fmla="*/ 0 w 2905863"/>
                <a:gd name="connsiteY0" fmla="*/ 0 h 346936"/>
                <a:gd name="connsiteX1" fmla="*/ 2905864 w 2905863"/>
                <a:gd name="connsiteY1" fmla="*/ 0 h 346936"/>
                <a:gd name="connsiteX2" fmla="*/ 2905864 w 2905863"/>
                <a:gd name="connsiteY2" fmla="*/ 346937 h 346936"/>
                <a:gd name="connsiteX3" fmla="*/ 0 w 2905863"/>
                <a:gd name="connsiteY3" fmla="*/ 346937 h 34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5863" h="346936">
                  <a:moveTo>
                    <a:pt x="0" y="0"/>
                  </a:moveTo>
                  <a:lnTo>
                    <a:pt x="2905864" y="0"/>
                  </a:lnTo>
                  <a:lnTo>
                    <a:pt x="2905864" y="346937"/>
                  </a:lnTo>
                  <a:lnTo>
                    <a:pt x="0" y="346937"/>
                  </a:lnTo>
                  <a:close/>
                </a:path>
              </a:pathLst>
            </a:custGeom>
            <a:solidFill>
              <a:srgbClr val="99D9F0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9F265DC-74E8-4BFF-92A1-092ADEFABD8A}"/>
                </a:ext>
              </a:extLst>
            </p:cNvPr>
            <p:cNvSpPr/>
            <p:nvPr/>
          </p:nvSpPr>
          <p:spPr>
            <a:xfrm>
              <a:off x="6380216" y="4521775"/>
              <a:ext cx="2905863" cy="57854"/>
            </a:xfrm>
            <a:custGeom>
              <a:avLst/>
              <a:gdLst>
                <a:gd name="connsiteX0" fmla="*/ 0 w 2905863"/>
                <a:gd name="connsiteY0" fmla="*/ 0 h 57854"/>
                <a:gd name="connsiteX1" fmla="*/ 2905864 w 2905863"/>
                <a:gd name="connsiteY1" fmla="*/ 0 h 57854"/>
                <a:gd name="connsiteX2" fmla="*/ 2905864 w 2905863"/>
                <a:gd name="connsiteY2" fmla="*/ 57854 h 57854"/>
                <a:gd name="connsiteX3" fmla="*/ 0 w 2905863"/>
                <a:gd name="connsiteY3" fmla="*/ 57854 h 5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5863" h="57854">
                  <a:moveTo>
                    <a:pt x="0" y="0"/>
                  </a:moveTo>
                  <a:lnTo>
                    <a:pt x="2905864" y="0"/>
                  </a:lnTo>
                  <a:lnTo>
                    <a:pt x="2905864" y="57854"/>
                  </a:lnTo>
                  <a:lnTo>
                    <a:pt x="0" y="57854"/>
                  </a:lnTo>
                  <a:close/>
                </a:path>
              </a:pathLst>
            </a:custGeom>
            <a:solidFill>
              <a:srgbClr val="3F9C35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9C07ABC-F814-4A0D-B933-8FF8308531B7}"/>
                </a:ext>
              </a:extLst>
            </p:cNvPr>
            <p:cNvSpPr/>
            <p:nvPr/>
          </p:nvSpPr>
          <p:spPr>
            <a:xfrm>
              <a:off x="6380216" y="4637294"/>
              <a:ext cx="2905863" cy="115566"/>
            </a:xfrm>
            <a:custGeom>
              <a:avLst/>
              <a:gdLst>
                <a:gd name="connsiteX0" fmla="*/ 0 w 2905863"/>
                <a:gd name="connsiteY0" fmla="*/ 0 h 115566"/>
                <a:gd name="connsiteX1" fmla="*/ 2905864 w 2905863"/>
                <a:gd name="connsiteY1" fmla="*/ 0 h 115566"/>
                <a:gd name="connsiteX2" fmla="*/ 2905864 w 2905863"/>
                <a:gd name="connsiteY2" fmla="*/ 115566 h 115566"/>
                <a:gd name="connsiteX3" fmla="*/ 0 w 2905863"/>
                <a:gd name="connsiteY3" fmla="*/ 115566 h 11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5863" h="115566">
                  <a:moveTo>
                    <a:pt x="0" y="0"/>
                  </a:moveTo>
                  <a:lnTo>
                    <a:pt x="2905864" y="0"/>
                  </a:lnTo>
                  <a:lnTo>
                    <a:pt x="2905864" y="115566"/>
                  </a:lnTo>
                  <a:lnTo>
                    <a:pt x="0" y="115566"/>
                  </a:lnTo>
                  <a:close/>
                </a:path>
              </a:pathLst>
            </a:custGeom>
            <a:solidFill>
              <a:srgbClr val="003591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C74A0EA-43E9-4563-A55A-F825A81DC14D}"/>
                </a:ext>
              </a:extLst>
            </p:cNvPr>
            <p:cNvSpPr/>
            <p:nvPr/>
          </p:nvSpPr>
          <p:spPr>
            <a:xfrm>
              <a:off x="7833598" y="4927183"/>
              <a:ext cx="392545" cy="373134"/>
            </a:xfrm>
            <a:custGeom>
              <a:avLst/>
              <a:gdLst>
                <a:gd name="connsiteX0" fmla="*/ 303984 w 392545"/>
                <a:gd name="connsiteY0" fmla="*/ 19174 h 373134"/>
                <a:gd name="connsiteX1" fmla="*/ 201992 w 392545"/>
                <a:gd name="connsiteY1" fmla="*/ 0 h 373134"/>
                <a:gd name="connsiteX2" fmla="*/ 62173 w 392545"/>
                <a:gd name="connsiteY2" fmla="*/ 0 h 373134"/>
                <a:gd name="connsiteX3" fmla="*/ 27859 w 392545"/>
                <a:gd name="connsiteY3" fmla="*/ 0 h 373134"/>
                <a:gd name="connsiteX4" fmla="*/ 0 w 392545"/>
                <a:gd name="connsiteY4" fmla="*/ 0 h 373134"/>
                <a:gd name="connsiteX5" fmla="*/ 0 w 392545"/>
                <a:gd name="connsiteY5" fmla="*/ 373135 h 373134"/>
                <a:gd name="connsiteX6" fmla="*/ 27859 w 392545"/>
                <a:gd name="connsiteY6" fmla="*/ 373135 h 373134"/>
                <a:gd name="connsiteX7" fmla="*/ 62173 w 392545"/>
                <a:gd name="connsiteY7" fmla="*/ 373135 h 373134"/>
                <a:gd name="connsiteX8" fmla="*/ 201992 w 392545"/>
                <a:gd name="connsiteY8" fmla="*/ 373135 h 373134"/>
                <a:gd name="connsiteX9" fmla="*/ 303984 w 392545"/>
                <a:gd name="connsiteY9" fmla="*/ 353961 h 373134"/>
                <a:gd name="connsiteX10" fmla="*/ 369670 w 392545"/>
                <a:gd name="connsiteY10" fmla="*/ 296249 h 373134"/>
                <a:gd name="connsiteX11" fmla="*/ 392546 w 392545"/>
                <a:gd name="connsiteY11" fmla="*/ 199477 h 373134"/>
                <a:gd name="connsiteX12" fmla="*/ 392546 w 392545"/>
                <a:gd name="connsiteY12" fmla="*/ 173611 h 373134"/>
                <a:gd name="connsiteX13" fmla="*/ 369670 w 392545"/>
                <a:gd name="connsiteY13" fmla="*/ 76839 h 373134"/>
                <a:gd name="connsiteX14" fmla="*/ 303984 w 392545"/>
                <a:gd name="connsiteY14" fmla="*/ 19174 h 373134"/>
                <a:gd name="connsiteX15" fmla="*/ 331369 w 392545"/>
                <a:gd name="connsiteY15" fmla="*/ 197531 h 373134"/>
                <a:gd name="connsiteX16" fmla="*/ 299048 w 392545"/>
                <a:gd name="connsiteY16" fmla="*/ 287563 h 373134"/>
                <a:gd name="connsiteX17" fmla="*/ 202514 w 392545"/>
                <a:gd name="connsiteY17" fmla="*/ 316894 h 373134"/>
                <a:gd name="connsiteX18" fmla="*/ 62221 w 392545"/>
                <a:gd name="connsiteY18" fmla="*/ 316894 h 373134"/>
                <a:gd name="connsiteX19" fmla="*/ 62221 w 392545"/>
                <a:gd name="connsiteY19" fmla="*/ 56193 h 373134"/>
                <a:gd name="connsiteX20" fmla="*/ 202514 w 392545"/>
                <a:gd name="connsiteY20" fmla="*/ 56193 h 373134"/>
                <a:gd name="connsiteX21" fmla="*/ 299048 w 392545"/>
                <a:gd name="connsiteY21" fmla="*/ 84812 h 373134"/>
                <a:gd name="connsiteX22" fmla="*/ 331369 w 392545"/>
                <a:gd name="connsiteY22" fmla="*/ 175604 h 373134"/>
                <a:gd name="connsiteX23" fmla="*/ 331369 w 392545"/>
                <a:gd name="connsiteY23" fmla="*/ 197531 h 37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545" h="373134">
                  <a:moveTo>
                    <a:pt x="303984" y="19174"/>
                  </a:moveTo>
                  <a:cubicBezTo>
                    <a:pt x="275461" y="6407"/>
                    <a:pt x="241479" y="0"/>
                    <a:pt x="201992" y="0"/>
                  </a:cubicBezTo>
                  <a:lnTo>
                    <a:pt x="62173" y="0"/>
                  </a:lnTo>
                  <a:lnTo>
                    <a:pt x="27859" y="0"/>
                  </a:lnTo>
                  <a:lnTo>
                    <a:pt x="0" y="0"/>
                  </a:lnTo>
                  <a:lnTo>
                    <a:pt x="0" y="373135"/>
                  </a:lnTo>
                  <a:lnTo>
                    <a:pt x="27859" y="373135"/>
                  </a:lnTo>
                  <a:lnTo>
                    <a:pt x="62173" y="373135"/>
                  </a:lnTo>
                  <a:lnTo>
                    <a:pt x="201992" y="373135"/>
                  </a:lnTo>
                  <a:cubicBezTo>
                    <a:pt x="241479" y="373135"/>
                    <a:pt x="275461" y="366728"/>
                    <a:pt x="303984" y="353961"/>
                  </a:cubicBezTo>
                  <a:cubicBezTo>
                    <a:pt x="332508" y="341194"/>
                    <a:pt x="354387" y="321972"/>
                    <a:pt x="369670" y="296249"/>
                  </a:cubicBezTo>
                  <a:cubicBezTo>
                    <a:pt x="384904" y="270525"/>
                    <a:pt x="392546" y="238299"/>
                    <a:pt x="392546" y="199477"/>
                  </a:cubicBezTo>
                  <a:lnTo>
                    <a:pt x="392546" y="173611"/>
                  </a:lnTo>
                  <a:cubicBezTo>
                    <a:pt x="392546" y="134788"/>
                    <a:pt x="384904" y="102562"/>
                    <a:pt x="369670" y="76839"/>
                  </a:cubicBezTo>
                  <a:cubicBezTo>
                    <a:pt x="354387" y="51162"/>
                    <a:pt x="332508" y="31941"/>
                    <a:pt x="303984" y="19174"/>
                  </a:cubicBezTo>
                  <a:close/>
                  <a:moveTo>
                    <a:pt x="331369" y="197531"/>
                  </a:moveTo>
                  <a:cubicBezTo>
                    <a:pt x="331369" y="238015"/>
                    <a:pt x="320596" y="268010"/>
                    <a:pt x="299048" y="287563"/>
                  </a:cubicBezTo>
                  <a:cubicBezTo>
                    <a:pt x="277502" y="307117"/>
                    <a:pt x="245323" y="316894"/>
                    <a:pt x="202514" y="316894"/>
                  </a:cubicBezTo>
                  <a:lnTo>
                    <a:pt x="62221" y="316894"/>
                  </a:lnTo>
                  <a:lnTo>
                    <a:pt x="62221" y="56193"/>
                  </a:lnTo>
                  <a:lnTo>
                    <a:pt x="202514" y="56193"/>
                  </a:lnTo>
                  <a:cubicBezTo>
                    <a:pt x="245323" y="56193"/>
                    <a:pt x="277454" y="65733"/>
                    <a:pt x="299048" y="84812"/>
                  </a:cubicBezTo>
                  <a:cubicBezTo>
                    <a:pt x="320596" y="103891"/>
                    <a:pt x="331369" y="134171"/>
                    <a:pt x="331369" y="175604"/>
                  </a:cubicBezTo>
                  <a:lnTo>
                    <a:pt x="331369" y="197531"/>
                  </a:lnTo>
                  <a:close/>
                </a:path>
              </a:pathLst>
            </a:custGeom>
            <a:solidFill>
              <a:srgbClr val="0F214A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8704FAE-A924-4ACA-BF5E-2A8B00053817}"/>
                </a:ext>
              </a:extLst>
            </p:cNvPr>
            <p:cNvSpPr/>
            <p:nvPr/>
          </p:nvSpPr>
          <p:spPr>
            <a:xfrm>
              <a:off x="8344036" y="4927183"/>
              <a:ext cx="410485" cy="373134"/>
            </a:xfrm>
            <a:custGeom>
              <a:avLst/>
              <a:gdLst>
                <a:gd name="connsiteX0" fmla="*/ 349262 w 410485"/>
                <a:gd name="connsiteY0" fmla="*/ 291598 h 373134"/>
                <a:gd name="connsiteX1" fmla="*/ 60702 w 410485"/>
                <a:gd name="connsiteY1" fmla="*/ 0 h 373134"/>
                <a:gd name="connsiteX2" fmla="*/ 26388 w 410485"/>
                <a:gd name="connsiteY2" fmla="*/ 0 h 373134"/>
                <a:gd name="connsiteX3" fmla="*/ 0 w 410485"/>
                <a:gd name="connsiteY3" fmla="*/ 0 h 373134"/>
                <a:gd name="connsiteX4" fmla="*/ 0 w 410485"/>
                <a:gd name="connsiteY4" fmla="*/ 373135 h 373134"/>
                <a:gd name="connsiteX5" fmla="*/ 60702 w 410485"/>
                <a:gd name="connsiteY5" fmla="*/ 373135 h 373134"/>
                <a:gd name="connsiteX6" fmla="*/ 60702 w 410485"/>
                <a:gd name="connsiteY6" fmla="*/ 81917 h 373134"/>
                <a:gd name="connsiteX7" fmla="*/ 349262 w 410485"/>
                <a:gd name="connsiteY7" fmla="*/ 373135 h 373134"/>
                <a:gd name="connsiteX8" fmla="*/ 410486 w 410485"/>
                <a:gd name="connsiteY8" fmla="*/ 373135 h 373134"/>
                <a:gd name="connsiteX9" fmla="*/ 410486 w 410485"/>
                <a:gd name="connsiteY9" fmla="*/ 0 h 373134"/>
                <a:gd name="connsiteX10" fmla="*/ 349262 w 410485"/>
                <a:gd name="connsiteY10" fmla="*/ 0 h 37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485" h="373134">
                  <a:moveTo>
                    <a:pt x="349262" y="291598"/>
                  </a:moveTo>
                  <a:lnTo>
                    <a:pt x="60702" y="0"/>
                  </a:lnTo>
                  <a:lnTo>
                    <a:pt x="26388" y="0"/>
                  </a:lnTo>
                  <a:lnTo>
                    <a:pt x="0" y="0"/>
                  </a:lnTo>
                  <a:lnTo>
                    <a:pt x="0" y="373135"/>
                  </a:lnTo>
                  <a:lnTo>
                    <a:pt x="60702" y="373135"/>
                  </a:lnTo>
                  <a:lnTo>
                    <a:pt x="60702" y="81917"/>
                  </a:lnTo>
                  <a:lnTo>
                    <a:pt x="349262" y="373135"/>
                  </a:lnTo>
                  <a:lnTo>
                    <a:pt x="410486" y="373135"/>
                  </a:lnTo>
                  <a:lnTo>
                    <a:pt x="410486" y="0"/>
                  </a:lnTo>
                  <a:lnTo>
                    <a:pt x="349262" y="0"/>
                  </a:lnTo>
                  <a:close/>
                </a:path>
              </a:pathLst>
            </a:custGeom>
            <a:solidFill>
              <a:srgbClr val="0F214A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44A7CF80-4160-43E8-868F-65E74933C8A6}"/>
                </a:ext>
              </a:extLst>
            </p:cNvPr>
            <p:cNvSpPr/>
            <p:nvPr/>
          </p:nvSpPr>
          <p:spPr>
            <a:xfrm>
              <a:off x="8863965" y="4927183"/>
              <a:ext cx="421876" cy="373134"/>
            </a:xfrm>
            <a:custGeom>
              <a:avLst/>
              <a:gdLst>
                <a:gd name="connsiteX0" fmla="*/ 355716 w 421876"/>
                <a:gd name="connsiteY0" fmla="*/ 0 h 373134"/>
                <a:gd name="connsiteX1" fmla="*/ 212955 w 421876"/>
                <a:gd name="connsiteY1" fmla="*/ 291598 h 373134"/>
                <a:gd name="connsiteX2" fmla="*/ 70146 w 421876"/>
                <a:gd name="connsiteY2" fmla="*/ 0 h 373134"/>
                <a:gd name="connsiteX3" fmla="*/ 0 w 421876"/>
                <a:gd name="connsiteY3" fmla="*/ 0 h 373134"/>
                <a:gd name="connsiteX4" fmla="*/ 187042 w 421876"/>
                <a:gd name="connsiteY4" fmla="*/ 373135 h 373134"/>
                <a:gd name="connsiteX5" fmla="*/ 235309 w 421876"/>
                <a:gd name="connsiteY5" fmla="*/ 373135 h 373134"/>
                <a:gd name="connsiteX6" fmla="*/ 421876 w 421876"/>
                <a:gd name="connsiteY6" fmla="*/ 0 h 37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876" h="373134">
                  <a:moveTo>
                    <a:pt x="355716" y="0"/>
                  </a:moveTo>
                  <a:lnTo>
                    <a:pt x="212955" y="291598"/>
                  </a:lnTo>
                  <a:lnTo>
                    <a:pt x="70146" y="0"/>
                  </a:lnTo>
                  <a:lnTo>
                    <a:pt x="0" y="0"/>
                  </a:lnTo>
                  <a:lnTo>
                    <a:pt x="187042" y="373135"/>
                  </a:lnTo>
                  <a:lnTo>
                    <a:pt x="235309" y="373135"/>
                  </a:lnTo>
                  <a:lnTo>
                    <a:pt x="421876" y="0"/>
                  </a:lnTo>
                  <a:close/>
                </a:path>
              </a:pathLst>
            </a:custGeom>
            <a:solidFill>
              <a:srgbClr val="0F214A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751" y="1730375"/>
            <a:ext cx="8290798" cy="2985625"/>
          </a:xfrm>
        </p:spPr>
        <p:txBody>
          <a:bodyPr anchor="b" anchorCtr="0">
            <a:noAutofit/>
          </a:bodyPr>
          <a:lstStyle>
            <a:lvl1pPr>
              <a:lnSpc>
                <a:spcPct val="83000"/>
              </a:lnSpc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  <a:endParaRPr lang="en-US" dirty="0"/>
          </a:p>
        </p:txBody>
      </p:sp>
      <p:sp>
        <p:nvSpPr>
          <p:cNvPr id="3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0000" y="4946400"/>
            <a:ext cx="8290798" cy="648072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3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subtitle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2D590D-63DF-49A5-B495-2B2E9EA7D2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9748" y="5768975"/>
            <a:ext cx="8291049" cy="277813"/>
          </a:xfrm>
        </p:spPr>
        <p:txBody>
          <a:bodyPr anchor="b" anchorCtr="0"/>
          <a:lstStyle>
            <a:lvl1pPr marL="0" indent="0">
              <a:lnSpc>
                <a:spcPct val="83000"/>
              </a:lnSpc>
              <a:spcBef>
                <a:spcPts val="0"/>
              </a:spcBef>
              <a:buNone/>
              <a:tabLst/>
              <a:defRPr sz="1400" b="0"/>
            </a:lvl1pPr>
            <a:lvl2pPr marL="0" indent="0">
              <a:lnSpc>
                <a:spcPct val="83000"/>
              </a:lnSpc>
              <a:spcBef>
                <a:spcPts val="0"/>
              </a:spcBef>
              <a:buNone/>
              <a:tabLst/>
              <a:defRPr sz="1400" b="0"/>
            </a:lvl2pPr>
            <a:lvl3pPr marL="0" indent="0">
              <a:lnSpc>
                <a:spcPct val="83000"/>
              </a:lnSpc>
              <a:spcBef>
                <a:spcPts val="0"/>
              </a:spcBef>
              <a:buNone/>
              <a:tabLst/>
              <a:defRPr sz="1400" b="0"/>
            </a:lvl3pPr>
            <a:lvl4pPr marL="0" indent="0">
              <a:lnSpc>
                <a:spcPct val="83000"/>
              </a:lnSpc>
              <a:spcBef>
                <a:spcPts val="0"/>
              </a:spcBef>
              <a:buNone/>
              <a:tabLst/>
              <a:defRPr sz="1400" b="0"/>
            </a:lvl4pPr>
            <a:lvl5pPr marL="0" indent="0">
              <a:lnSpc>
                <a:spcPct val="83000"/>
              </a:lnSpc>
              <a:spcBef>
                <a:spcPts val="0"/>
              </a:spcBef>
              <a:buNone/>
              <a:tabLst/>
              <a:defRPr sz="1400" b="0"/>
            </a:lvl5pPr>
          </a:lstStyle>
          <a:p>
            <a:pPr lvl="0"/>
            <a:r>
              <a:rPr lang="en-US" dirty="0"/>
              <a:t>Click to add name, title etc..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US" dirty="0">
              <a:noFill/>
            </a:endParaRP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5BA07366-CB75-4AA8-9E5B-928B849F427C}" type="slidenum">
              <a:rPr lang="en-US" smtClean="0"/>
              <a:pPr/>
              <a:t>‹#›</a:t>
            </a:fld>
            <a:endParaRPr lang="en-US" sz="100" dirty="0"/>
          </a:p>
        </p:txBody>
      </p:sp>
      <p:sp>
        <p:nvSpPr>
          <p:cNvPr id="19" name="SD_FLD_DocumentDate">
            <a:extLst>
              <a:ext uri="{FF2B5EF4-FFF2-40B4-BE49-F238E27FC236}">
                <a16:creationId xmlns:a16="http://schemas.microsoft.com/office/drawing/2014/main" id="{33759508-D1FD-40CE-9331-F01D5EE3CCB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40001" y="6161675"/>
            <a:ext cx="8290796" cy="181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l">
              <a:lnSpc>
                <a:spcPct val="83000"/>
              </a:lnSpc>
              <a:spcBef>
                <a:spcPts val="0"/>
              </a:spcBef>
            </a:pPr>
            <a:r>
              <a:rPr lang="en-US" altLang="ja-JP" sz="1400" cap="none" baseline="0" dirty="0">
                <a:solidFill>
                  <a:schemeClr val="accent1"/>
                </a:solidFill>
                <a:ea typeface="ＭＳ Ｐゴシック" charset="-128"/>
                <a:cs typeface="Arial" charset="0"/>
              </a:rPr>
              <a:t>Monday, January 30, 2023</a:t>
            </a:r>
          </a:p>
        </p:txBody>
      </p:sp>
      <p:sp>
        <p:nvSpPr>
          <p:cNvPr id="29" name="_SD_FLD_DocumentNumber"/>
          <p:cNvSpPr txBox="1">
            <a:spLocks noChangeArrowheads="1"/>
          </p:cNvSpPr>
          <p:nvPr userDrawn="1"/>
        </p:nvSpPr>
        <p:spPr bwMode="auto">
          <a:xfrm>
            <a:off x="540001" y="6440400"/>
            <a:ext cx="1701550" cy="15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l">
              <a:spcBef>
                <a:spcPts val="0"/>
              </a:spcBef>
            </a:pPr>
            <a:endParaRPr lang="en-US" altLang="ja-JP" sz="700" dirty="0">
              <a:solidFill>
                <a:schemeClr val="accent1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32" name="SD_FLD_Draft" hidden="1">
            <a:extLst>
              <a:ext uri="{FF2B5EF4-FFF2-40B4-BE49-F238E27FC236}">
                <a16:creationId xmlns:a16="http://schemas.microsoft.com/office/drawing/2014/main" id="{F9687746-12E1-43B0-8EEE-BCA876E5FD0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243513" y="6232324"/>
            <a:ext cx="1700337" cy="2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14400" rIns="0" bIns="0" anchor="t" anchorCtr="0"/>
          <a:lstStyle/>
          <a:p>
            <a:pPr algn="ctr">
              <a:lnSpc>
                <a:spcPct val="83000"/>
              </a:lnSpc>
              <a:spcBef>
                <a:spcPts val="0"/>
              </a:spcBef>
            </a:pPr>
            <a:r>
              <a:rPr lang="en-US" altLang="ja-JP" sz="1600" b="0" cap="all" baseline="0" dirty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</a:p>
        </p:txBody>
      </p:sp>
      <p:sp>
        <p:nvSpPr>
          <p:cNvPr id="26" name="SD_FLD_Confidentiality">
            <a:extLst>
              <a:ext uri="{FF2B5EF4-FFF2-40B4-BE49-F238E27FC236}">
                <a16:creationId xmlns:a16="http://schemas.microsoft.com/office/drawing/2014/main" id="{2E43B5A0-A24B-4D49-B18D-5419D4E44B91}"/>
              </a:ext>
            </a:extLst>
          </p:cNvPr>
          <p:cNvSpPr/>
          <p:nvPr userDrawn="1"/>
        </p:nvSpPr>
        <p:spPr>
          <a:xfrm>
            <a:off x="7131600" y="6440400"/>
            <a:ext cx="2440800" cy="1512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</a:pPr>
            <a:endParaRPr lang="en-US" sz="700" b="0" kern="1200" cap="all" baseline="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7" name="Picture 2" descr="Eindhoven University of Technology (TU/e) | University Info | 13 Bachelors  in English - Bachelorsportal.com">
            <a:extLst>
              <a:ext uri="{FF2B5EF4-FFF2-40B4-BE49-F238E27FC236}">
                <a16:creationId xmlns:a16="http://schemas.microsoft.com/office/drawing/2014/main" id="{C852BF6B-39D9-4784-B527-A33CB997608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4239" y="539750"/>
            <a:ext cx="3405128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393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 rIns="0"/>
          <a:lstStyle>
            <a:lvl5pP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795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,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87621BA-8EDC-4C18-975C-5EE1161FA8FD}"/>
              </a:ext>
            </a:extLst>
          </p:cNvPr>
          <p:cNvSpPr/>
          <p:nvPr userDrawn="1"/>
        </p:nvSpPr>
        <p:spPr>
          <a:xfrm>
            <a:off x="0" y="0"/>
            <a:ext cx="12192000" cy="6861600"/>
          </a:xfrm>
          <a:prstGeom prst="rect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/>
          </a:p>
        </p:txBody>
      </p:sp>
      <p:grpSp>
        <p:nvGrpSpPr>
          <p:cNvPr id="9" name="Logo">
            <a:extLst>
              <a:ext uri="{FF2B5EF4-FFF2-40B4-BE49-F238E27FC236}">
                <a16:creationId xmlns:a16="http://schemas.microsoft.com/office/drawing/2014/main" id="{F04E253C-783D-4CA5-8CCB-57C4CC102165}"/>
              </a:ext>
            </a:extLst>
          </p:cNvPr>
          <p:cNvGrpSpPr/>
          <p:nvPr userDrawn="1"/>
        </p:nvGrpSpPr>
        <p:grpSpPr>
          <a:xfrm>
            <a:off x="10893210" y="6350918"/>
            <a:ext cx="755843" cy="322808"/>
            <a:chOff x="6380216" y="4059273"/>
            <a:chExt cx="2905863" cy="1241045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8124B4D-CBE2-46DB-B0AE-2AC98C56E78E}"/>
                </a:ext>
              </a:extLst>
            </p:cNvPr>
            <p:cNvSpPr/>
            <p:nvPr/>
          </p:nvSpPr>
          <p:spPr>
            <a:xfrm>
              <a:off x="6380216" y="4059273"/>
              <a:ext cx="2905863" cy="346936"/>
            </a:xfrm>
            <a:custGeom>
              <a:avLst/>
              <a:gdLst>
                <a:gd name="connsiteX0" fmla="*/ 0 w 2905863"/>
                <a:gd name="connsiteY0" fmla="*/ 0 h 346936"/>
                <a:gd name="connsiteX1" fmla="*/ 2905864 w 2905863"/>
                <a:gd name="connsiteY1" fmla="*/ 0 h 346936"/>
                <a:gd name="connsiteX2" fmla="*/ 2905864 w 2905863"/>
                <a:gd name="connsiteY2" fmla="*/ 346937 h 346936"/>
                <a:gd name="connsiteX3" fmla="*/ 0 w 2905863"/>
                <a:gd name="connsiteY3" fmla="*/ 346937 h 34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5863" h="346936">
                  <a:moveTo>
                    <a:pt x="0" y="0"/>
                  </a:moveTo>
                  <a:lnTo>
                    <a:pt x="2905864" y="0"/>
                  </a:lnTo>
                  <a:lnTo>
                    <a:pt x="2905864" y="346937"/>
                  </a:lnTo>
                  <a:lnTo>
                    <a:pt x="0" y="346937"/>
                  </a:lnTo>
                  <a:close/>
                </a:path>
              </a:pathLst>
            </a:custGeom>
            <a:solidFill>
              <a:srgbClr val="99D9F0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D916864-12FB-478F-99EE-83C970865F05}"/>
                </a:ext>
              </a:extLst>
            </p:cNvPr>
            <p:cNvSpPr/>
            <p:nvPr/>
          </p:nvSpPr>
          <p:spPr>
            <a:xfrm>
              <a:off x="6380216" y="4521775"/>
              <a:ext cx="2905863" cy="57854"/>
            </a:xfrm>
            <a:custGeom>
              <a:avLst/>
              <a:gdLst>
                <a:gd name="connsiteX0" fmla="*/ 0 w 2905863"/>
                <a:gd name="connsiteY0" fmla="*/ 0 h 57854"/>
                <a:gd name="connsiteX1" fmla="*/ 2905864 w 2905863"/>
                <a:gd name="connsiteY1" fmla="*/ 0 h 57854"/>
                <a:gd name="connsiteX2" fmla="*/ 2905864 w 2905863"/>
                <a:gd name="connsiteY2" fmla="*/ 57854 h 57854"/>
                <a:gd name="connsiteX3" fmla="*/ 0 w 2905863"/>
                <a:gd name="connsiteY3" fmla="*/ 57854 h 5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5863" h="57854">
                  <a:moveTo>
                    <a:pt x="0" y="0"/>
                  </a:moveTo>
                  <a:lnTo>
                    <a:pt x="2905864" y="0"/>
                  </a:lnTo>
                  <a:lnTo>
                    <a:pt x="2905864" y="57854"/>
                  </a:lnTo>
                  <a:lnTo>
                    <a:pt x="0" y="57854"/>
                  </a:lnTo>
                  <a:close/>
                </a:path>
              </a:pathLst>
            </a:custGeom>
            <a:solidFill>
              <a:srgbClr val="3F9C35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0FF8E64-431E-4917-BD40-4BD55CF6B8DF}"/>
                </a:ext>
              </a:extLst>
            </p:cNvPr>
            <p:cNvSpPr/>
            <p:nvPr/>
          </p:nvSpPr>
          <p:spPr>
            <a:xfrm>
              <a:off x="6380216" y="4637294"/>
              <a:ext cx="2905863" cy="115566"/>
            </a:xfrm>
            <a:custGeom>
              <a:avLst/>
              <a:gdLst>
                <a:gd name="connsiteX0" fmla="*/ 0 w 2905863"/>
                <a:gd name="connsiteY0" fmla="*/ 0 h 115566"/>
                <a:gd name="connsiteX1" fmla="*/ 2905864 w 2905863"/>
                <a:gd name="connsiteY1" fmla="*/ 0 h 115566"/>
                <a:gd name="connsiteX2" fmla="*/ 2905864 w 2905863"/>
                <a:gd name="connsiteY2" fmla="*/ 115566 h 115566"/>
                <a:gd name="connsiteX3" fmla="*/ 0 w 2905863"/>
                <a:gd name="connsiteY3" fmla="*/ 115566 h 11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5863" h="115566">
                  <a:moveTo>
                    <a:pt x="0" y="0"/>
                  </a:moveTo>
                  <a:lnTo>
                    <a:pt x="2905864" y="0"/>
                  </a:lnTo>
                  <a:lnTo>
                    <a:pt x="2905864" y="115566"/>
                  </a:lnTo>
                  <a:lnTo>
                    <a:pt x="0" y="115566"/>
                  </a:lnTo>
                  <a:close/>
                </a:path>
              </a:pathLst>
            </a:custGeom>
            <a:solidFill>
              <a:srgbClr val="003591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E450DA2-D1AF-4EFD-A7B9-9D1161ADD54F}"/>
                </a:ext>
              </a:extLst>
            </p:cNvPr>
            <p:cNvSpPr/>
            <p:nvPr/>
          </p:nvSpPr>
          <p:spPr>
            <a:xfrm>
              <a:off x="7833598" y="4927183"/>
              <a:ext cx="392545" cy="373134"/>
            </a:xfrm>
            <a:custGeom>
              <a:avLst/>
              <a:gdLst>
                <a:gd name="connsiteX0" fmla="*/ 303984 w 392545"/>
                <a:gd name="connsiteY0" fmla="*/ 19174 h 373134"/>
                <a:gd name="connsiteX1" fmla="*/ 201992 w 392545"/>
                <a:gd name="connsiteY1" fmla="*/ 0 h 373134"/>
                <a:gd name="connsiteX2" fmla="*/ 62173 w 392545"/>
                <a:gd name="connsiteY2" fmla="*/ 0 h 373134"/>
                <a:gd name="connsiteX3" fmla="*/ 27859 w 392545"/>
                <a:gd name="connsiteY3" fmla="*/ 0 h 373134"/>
                <a:gd name="connsiteX4" fmla="*/ 0 w 392545"/>
                <a:gd name="connsiteY4" fmla="*/ 0 h 373134"/>
                <a:gd name="connsiteX5" fmla="*/ 0 w 392545"/>
                <a:gd name="connsiteY5" fmla="*/ 373135 h 373134"/>
                <a:gd name="connsiteX6" fmla="*/ 27859 w 392545"/>
                <a:gd name="connsiteY6" fmla="*/ 373135 h 373134"/>
                <a:gd name="connsiteX7" fmla="*/ 62173 w 392545"/>
                <a:gd name="connsiteY7" fmla="*/ 373135 h 373134"/>
                <a:gd name="connsiteX8" fmla="*/ 201992 w 392545"/>
                <a:gd name="connsiteY8" fmla="*/ 373135 h 373134"/>
                <a:gd name="connsiteX9" fmla="*/ 303984 w 392545"/>
                <a:gd name="connsiteY9" fmla="*/ 353961 h 373134"/>
                <a:gd name="connsiteX10" fmla="*/ 369670 w 392545"/>
                <a:gd name="connsiteY10" fmla="*/ 296249 h 373134"/>
                <a:gd name="connsiteX11" fmla="*/ 392546 w 392545"/>
                <a:gd name="connsiteY11" fmla="*/ 199477 h 373134"/>
                <a:gd name="connsiteX12" fmla="*/ 392546 w 392545"/>
                <a:gd name="connsiteY12" fmla="*/ 173611 h 373134"/>
                <a:gd name="connsiteX13" fmla="*/ 369670 w 392545"/>
                <a:gd name="connsiteY13" fmla="*/ 76839 h 373134"/>
                <a:gd name="connsiteX14" fmla="*/ 303984 w 392545"/>
                <a:gd name="connsiteY14" fmla="*/ 19174 h 373134"/>
                <a:gd name="connsiteX15" fmla="*/ 331369 w 392545"/>
                <a:gd name="connsiteY15" fmla="*/ 197531 h 373134"/>
                <a:gd name="connsiteX16" fmla="*/ 299048 w 392545"/>
                <a:gd name="connsiteY16" fmla="*/ 287563 h 373134"/>
                <a:gd name="connsiteX17" fmla="*/ 202514 w 392545"/>
                <a:gd name="connsiteY17" fmla="*/ 316894 h 373134"/>
                <a:gd name="connsiteX18" fmla="*/ 62221 w 392545"/>
                <a:gd name="connsiteY18" fmla="*/ 316894 h 373134"/>
                <a:gd name="connsiteX19" fmla="*/ 62221 w 392545"/>
                <a:gd name="connsiteY19" fmla="*/ 56193 h 373134"/>
                <a:gd name="connsiteX20" fmla="*/ 202514 w 392545"/>
                <a:gd name="connsiteY20" fmla="*/ 56193 h 373134"/>
                <a:gd name="connsiteX21" fmla="*/ 299048 w 392545"/>
                <a:gd name="connsiteY21" fmla="*/ 84812 h 373134"/>
                <a:gd name="connsiteX22" fmla="*/ 331369 w 392545"/>
                <a:gd name="connsiteY22" fmla="*/ 175604 h 373134"/>
                <a:gd name="connsiteX23" fmla="*/ 331369 w 392545"/>
                <a:gd name="connsiteY23" fmla="*/ 197531 h 37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545" h="373134">
                  <a:moveTo>
                    <a:pt x="303984" y="19174"/>
                  </a:moveTo>
                  <a:cubicBezTo>
                    <a:pt x="275461" y="6407"/>
                    <a:pt x="241479" y="0"/>
                    <a:pt x="201992" y="0"/>
                  </a:cubicBezTo>
                  <a:lnTo>
                    <a:pt x="62173" y="0"/>
                  </a:lnTo>
                  <a:lnTo>
                    <a:pt x="27859" y="0"/>
                  </a:lnTo>
                  <a:lnTo>
                    <a:pt x="0" y="0"/>
                  </a:lnTo>
                  <a:lnTo>
                    <a:pt x="0" y="373135"/>
                  </a:lnTo>
                  <a:lnTo>
                    <a:pt x="27859" y="373135"/>
                  </a:lnTo>
                  <a:lnTo>
                    <a:pt x="62173" y="373135"/>
                  </a:lnTo>
                  <a:lnTo>
                    <a:pt x="201992" y="373135"/>
                  </a:lnTo>
                  <a:cubicBezTo>
                    <a:pt x="241479" y="373135"/>
                    <a:pt x="275461" y="366728"/>
                    <a:pt x="303984" y="353961"/>
                  </a:cubicBezTo>
                  <a:cubicBezTo>
                    <a:pt x="332508" y="341194"/>
                    <a:pt x="354387" y="321972"/>
                    <a:pt x="369670" y="296249"/>
                  </a:cubicBezTo>
                  <a:cubicBezTo>
                    <a:pt x="384904" y="270525"/>
                    <a:pt x="392546" y="238299"/>
                    <a:pt x="392546" y="199477"/>
                  </a:cubicBezTo>
                  <a:lnTo>
                    <a:pt x="392546" y="173611"/>
                  </a:lnTo>
                  <a:cubicBezTo>
                    <a:pt x="392546" y="134788"/>
                    <a:pt x="384904" y="102562"/>
                    <a:pt x="369670" y="76839"/>
                  </a:cubicBezTo>
                  <a:cubicBezTo>
                    <a:pt x="354387" y="51162"/>
                    <a:pt x="332508" y="31941"/>
                    <a:pt x="303984" y="19174"/>
                  </a:cubicBezTo>
                  <a:close/>
                  <a:moveTo>
                    <a:pt x="331369" y="197531"/>
                  </a:moveTo>
                  <a:cubicBezTo>
                    <a:pt x="331369" y="238015"/>
                    <a:pt x="320596" y="268010"/>
                    <a:pt x="299048" y="287563"/>
                  </a:cubicBezTo>
                  <a:cubicBezTo>
                    <a:pt x="277502" y="307117"/>
                    <a:pt x="245323" y="316894"/>
                    <a:pt x="202514" y="316894"/>
                  </a:cubicBezTo>
                  <a:lnTo>
                    <a:pt x="62221" y="316894"/>
                  </a:lnTo>
                  <a:lnTo>
                    <a:pt x="62221" y="56193"/>
                  </a:lnTo>
                  <a:lnTo>
                    <a:pt x="202514" y="56193"/>
                  </a:lnTo>
                  <a:cubicBezTo>
                    <a:pt x="245323" y="56193"/>
                    <a:pt x="277454" y="65733"/>
                    <a:pt x="299048" y="84812"/>
                  </a:cubicBezTo>
                  <a:cubicBezTo>
                    <a:pt x="320596" y="103891"/>
                    <a:pt x="331369" y="134171"/>
                    <a:pt x="331369" y="175604"/>
                  </a:cubicBezTo>
                  <a:lnTo>
                    <a:pt x="331369" y="197531"/>
                  </a:lnTo>
                  <a:close/>
                </a:path>
              </a:pathLst>
            </a:custGeom>
            <a:solidFill>
              <a:srgbClr val="0F214A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56553B8-1481-4E85-83A7-689A7C6CC67F}"/>
                </a:ext>
              </a:extLst>
            </p:cNvPr>
            <p:cNvSpPr/>
            <p:nvPr/>
          </p:nvSpPr>
          <p:spPr>
            <a:xfrm>
              <a:off x="8344036" y="4927183"/>
              <a:ext cx="410485" cy="373134"/>
            </a:xfrm>
            <a:custGeom>
              <a:avLst/>
              <a:gdLst>
                <a:gd name="connsiteX0" fmla="*/ 349262 w 410485"/>
                <a:gd name="connsiteY0" fmla="*/ 291598 h 373134"/>
                <a:gd name="connsiteX1" fmla="*/ 60702 w 410485"/>
                <a:gd name="connsiteY1" fmla="*/ 0 h 373134"/>
                <a:gd name="connsiteX2" fmla="*/ 26388 w 410485"/>
                <a:gd name="connsiteY2" fmla="*/ 0 h 373134"/>
                <a:gd name="connsiteX3" fmla="*/ 0 w 410485"/>
                <a:gd name="connsiteY3" fmla="*/ 0 h 373134"/>
                <a:gd name="connsiteX4" fmla="*/ 0 w 410485"/>
                <a:gd name="connsiteY4" fmla="*/ 373135 h 373134"/>
                <a:gd name="connsiteX5" fmla="*/ 60702 w 410485"/>
                <a:gd name="connsiteY5" fmla="*/ 373135 h 373134"/>
                <a:gd name="connsiteX6" fmla="*/ 60702 w 410485"/>
                <a:gd name="connsiteY6" fmla="*/ 81917 h 373134"/>
                <a:gd name="connsiteX7" fmla="*/ 349262 w 410485"/>
                <a:gd name="connsiteY7" fmla="*/ 373135 h 373134"/>
                <a:gd name="connsiteX8" fmla="*/ 410486 w 410485"/>
                <a:gd name="connsiteY8" fmla="*/ 373135 h 373134"/>
                <a:gd name="connsiteX9" fmla="*/ 410486 w 410485"/>
                <a:gd name="connsiteY9" fmla="*/ 0 h 373134"/>
                <a:gd name="connsiteX10" fmla="*/ 349262 w 410485"/>
                <a:gd name="connsiteY10" fmla="*/ 0 h 37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485" h="373134">
                  <a:moveTo>
                    <a:pt x="349262" y="291598"/>
                  </a:moveTo>
                  <a:lnTo>
                    <a:pt x="60702" y="0"/>
                  </a:lnTo>
                  <a:lnTo>
                    <a:pt x="26388" y="0"/>
                  </a:lnTo>
                  <a:lnTo>
                    <a:pt x="0" y="0"/>
                  </a:lnTo>
                  <a:lnTo>
                    <a:pt x="0" y="373135"/>
                  </a:lnTo>
                  <a:lnTo>
                    <a:pt x="60702" y="373135"/>
                  </a:lnTo>
                  <a:lnTo>
                    <a:pt x="60702" y="81917"/>
                  </a:lnTo>
                  <a:lnTo>
                    <a:pt x="349262" y="373135"/>
                  </a:lnTo>
                  <a:lnTo>
                    <a:pt x="410486" y="373135"/>
                  </a:lnTo>
                  <a:lnTo>
                    <a:pt x="410486" y="0"/>
                  </a:lnTo>
                  <a:lnTo>
                    <a:pt x="349262" y="0"/>
                  </a:lnTo>
                  <a:close/>
                </a:path>
              </a:pathLst>
            </a:custGeom>
            <a:solidFill>
              <a:srgbClr val="0F214A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2AB55C8-079A-4ACE-9DFB-9EBA23B48B0B}"/>
                </a:ext>
              </a:extLst>
            </p:cNvPr>
            <p:cNvSpPr/>
            <p:nvPr/>
          </p:nvSpPr>
          <p:spPr>
            <a:xfrm>
              <a:off x="8863965" y="4927183"/>
              <a:ext cx="421876" cy="373134"/>
            </a:xfrm>
            <a:custGeom>
              <a:avLst/>
              <a:gdLst>
                <a:gd name="connsiteX0" fmla="*/ 355716 w 421876"/>
                <a:gd name="connsiteY0" fmla="*/ 0 h 373134"/>
                <a:gd name="connsiteX1" fmla="*/ 212955 w 421876"/>
                <a:gd name="connsiteY1" fmla="*/ 291598 h 373134"/>
                <a:gd name="connsiteX2" fmla="*/ 70146 w 421876"/>
                <a:gd name="connsiteY2" fmla="*/ 0 h 373134"/>
                <a:gd name="connsiteX3" fmla="*/ 0 w 421876"/>
                <a:gd name="connsiteY3" fmla="*/ 0 h 373134"/>
                <a:gd name="connsiteX4" fmla="*/ 187042 w 421876"/>
                <a:gd name="connsiteY4" fmla="*/ 373135 h 373134"/>
                <a:gd name="connsiteX5" fmla="*/ 235309 w 421876"/>
                <a:gd name="connsiteY5" fmla="*/ 373135 h 373134"/>
                <a:gd name="connsiteX6" fmla="*/ 421876 w 421876"/>
                <a:gd name="connsiteY6" fmla="*/ 0 h 37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876" h="373134">
                  <a:moveTo>
                    <a:pt x="355716" y="0"/>
                  </a:moveTo>
                  <a:lnTo>
                    <a:pt x="212955" y="291598"/>
                  </a:lnTo>
                  <a:lnTo>
                    <a:pt x="70146" y="0"/>
                  </a:lnTo>
                  <a:lnTo>
                    <a:pt x="0" y="0"/>
                  </a:lnTo>
                  <a:lnTo>
                    <a:pt x="187042" y="373135"/>
                  </a:lnTo>
                  <a:lnTo>
                    <a:pt x="235309" y="373135"/>
                  </a:lnTo>
                  <a:lnTo>
                    <a:pt x="421876" y="0"/>
                  </a:lnTo>
                  <a:close/>
                </a:path>
              </a:pathLst>
            </a:custGeom>
            <a:solidFill>
              <a:srgbClr val="0F214A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 rIns="0"/>
          <a:lstStyle>
            <a:lvl5pPr>
              <a:defRPr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_SD_FLD_Copyright">
            <a:extLst>
              <a:ext uri="{FF2B5EF4-FFF2-40B4-BE49-F238E27FC236}">
                <a16:creationId xmlns:a16="http://schemas.microsoft.com/office/drawing/2014/main" id="{3F542136-6583-4929-BA8F-876E7200FCF4}"/>
              </a:ext>
            </a:extLst>
          </p:cNvPr>
          <p:cNvSpPr txBox="1"/>
          <p:nvPr userDrawn="1"/>
        </p:nvSpPr>
        <p:spPr>
          <a:xfrm>
            <a:off x="853200" y="6440400"/>
            <a:ext cx="27892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700" noProof="0">
                <a:solidFill>
                  <a:schemeClr val="accent1"/>
                </a:solidFill>
              </a:rPr>
              <a:t>DNV ©</a:t>
            </a:r>
            <a:endParaRPr lang="en-US" sz="700" noProof="0" dirty="0">
              <a:solidFill>
                <a:schemeClr val="accent1"/>
              </a:solidFill>
            </a:endParaRPr>
          </a:p>
        </p:txBody>
      </p:sp>
      <p:sp>
        <p:nvSpPr>
          <p:cNvPr id="18" name="SD_FLD_DocumentDate">
            <a:extLst>
              <a:ext uri="{FF2B5EF4-FFF2-40B4-BE49-F238E27FC236}">
                <a16:creationId xmlns:a16="http://schemas.microsoft.com/office/drawing/2014/main" id="{D4FFA251-3F5C-4E9A-9A80-F62650B4730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6400" y="6440400"/>
            <a:ext cx="1198800" cy="15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ts val="0"/>
              </a:spcBef>
            </a:pPr>
            <a:r>
              <a:rPr lang="en-US" altLang="ja-JP" sz="700" cap="all" baseline="0" dirty="0">
                <a:solidFill>
                  <a:schemeClr val="accent1"/>
                </a:solidFill>
                <a:ea typeface="ＭＳ Ｐゴシック" charset="-128"/>
                <a:cs typeface="Arial" charset="0"/>
              </a:rPr>
              <a:t>Monday, January 30, 2023</a:t>
            </a:r>
          </a:p>
        </p:txBody>
      </p:sp>
      <p:sp>
        <p:nvSpPr>
          <p:cNvPr id="20" name="SD_FLD_Draft" hidden="1">
            <a:extLst>
              <a:ext uri="{FF2B5EF4-FFF2-40B4-BE49-F238E27FC236}">
                <a16:creationId xmlns:a16="http://schemas.microsoft.com/office/drawing/2014/main" id="{21F368A2-F525-4249-A72B-F904922C972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243513" y="6232324"/>
            <a:ext cx="1700337" cy="2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14400" rIns="0" bIns="0" anchor="t" anchorCtr="0"/>
          <a:lstStyle/>
          <a:p>
            <a:pPr algn="ctr">
              <a:lnSpc>
                <a:spcPct val="83000"/>
              </a:lnSpc>
              <a:spcBef>
                <a:spcPts val="0"/>
              </a:spcBef>
            </a:pPr>
            <a:r>
              <a:rPr lang="en-US" altLang="ja-JP" sz="1600" b="0" cap="all" baseline="0" dirty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</a:p>
        </p:txBody>
      </p:sp>
      <p:sp>
        <p:nvSpPr>
          <p:cNvPr id="21" name="SD_FLD_Confidentiality">
            <a:extLst>
              <a:ext uri="{FF2B5EF4-FFF2-40B4-BE49-F238E27FC236}">
                <a16:creationId xmlns:a16="http://schemas.microsoft.com/office/drawing/2014/main" id="{859FDC4D-A513-43EC-AC0B-76C98697BB47}"/>
              </a:ext>
            </a:extLst>
          </p:cNvPr>
          <p:cNvSpPr/>
          <p:nvPr userDrawn="1"/>
        </p:nvSpPr>
        <p:spPr>
          <a:xfrm>
            <a:off x="7131600" y="6440400"/>
            <a:ext cx="2440800" cy="1512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</a:pPr>
            <a:endParaRPr lang="en-US" sz="700" b="0" kern="1200" cap="all" baseline="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5147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9750" y="1730374"/>
            <a:ext cx="5465763" cy="431641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2000"/>
            </a:lvl4pPr>
            <a:lvl5pPr>
              <a:defRPr sz="2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6000"/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84900" y="1730374"/>
            <a:ext cx="5465763" cy="431641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2000"/>
            </a:lvl4pPr>
            <a:lvl5pPr>
              <a:defRPr sz="2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6000"/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1628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,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FBCEB69-4B90-48AC-8E50-F4C1FAD42957}"/>
              </a:ext>
            </a:extLst>
          </p:cNvPr>
          <p:cNvSpPr/>
          <p:nvPr userDrawn="1"/>
        </p:nvSpPr>
        <p:spPr>
          <a:xfrm>
            <a:off x="0" y="0"/>
            <a:ext cx="12192000" cy="6861600"/>
          </a:xfrm>
          <a:prstGeom prst="rect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/>
          </a:p>
        </p:txBody>
      </p:sp>
      <p:grpSp>
        <p:nvGrpSpPr>
          <p:cNvPr id="18" name="Logo">
            <a:extLst>
              <a:ext uri="{FF2B5EF4-FFF2-40B4-BE49-F238E27FC236}">
                <a16:creationId xmlns:a16="http://schemas.microsoft.com/office/drawing/2014/main" id="{8145D2D3-7F22-4934-B251-1F99086694BC}"/>
              </a:ext>
            </a:extLst>
          </p:cNvPr>
          <p:cNvGrpSpPr/>
          <p:nvPr userDrawn="1"/>
        </p:nvGrpSpPr>
        <p:grpSpPr>
          <a:xfrm>
            <a:off x="10893210" y="6350918"/>
            <a:ext cx="755843" cy="322808"/>
            <a:chOff x="6380216" y="4059273"/>
            <a:chExt cx="2905863" cy="1241045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6BB8EE7-0DAE-475A-99CB-4C95B9C4174D}"/>
                </a:ext>
              </a:extLst>
            </p:cNvPr>
            <p:cNvSpPr/>
            <p:nvPr/>
          </p:nvSpPr>
          <p:spPr>
            <a:xfrm>
              <a:off x="6380216" y="4059273"/>
              <a:ext cx="2905863" cy="346936"/>
            </a:xfrm>
            <a:custGeom>
              <a:avLst/>
              <a:gdLst>
                <a:gd name="connsiteX0" fmla="*/ 0 w 2905863"/>
                <a:gd name="connsiteY0" fmla="*/ 0 h 346936"/>
                <a:gd name="connsiteX1" fmla="*/ 2905864 w 2905863"/>
                <a:gd name="connsiteY1" fmla="*/ 0 h 346936"/>
                <a:gd name="connsiteX2" fmla="*/ 2905864 w 2905863"/>
                <a:gd name="connsiteY2" fmla="*/ 346937 h 346936"/>
                <a:gd name="connsiteX3" fmla="*/ 0 w 2905863"/>
                <a:gd name="connsiteY3" fmla="*/ 346937 h 34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5863" h="346936">
                  <a:moveTo>
                    <a:pt x="0" y="0"/>
                  </a:moveTo>
                  <a:lnTo>
                    <a:pt x="2905864" y="0"/>
                  </a:lnTo>
                  <a:lnTo>
                    <a:pt x="2905864" y="346937"/>
                  </a:lnTo>
                  <a:lnTo>
                    <a:pt x="0" y="346937"/>
                  </a:lnTo>
                  <a:close/>
                </a:path>
              </a:pathLst>
            </a:custGeom>
            <a:solidFill>
              <a:srgbClr val="99D9F0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E34A211-0C55-472F-A8C7-DF7C115B4E36}"/>
                </a:ext>
              </a:extLst>
            </p:cNvPr>
            <p:cNvSpPr/>
            <p:nvPr/>
          </p:nvSpPr>
          <p:spPr>
            <a:xfrm>
              <a:off x="6380216" y="4521775"/>
              <a:ext cx="2905863" cy="57854"/>
            </a:xfrm>
            <a:custGeom>
              <a:avLst/>
              <a:gdLst>
                <a:gd name="connsiteX0" fmla="*/ 0 w 2905863"/>
                <a:gd name="connsiteY0" fmla="*/ 0 h 57854"/>
                <a:gd name="connsiteX1" fmla="*/ 2905864 w 2905863"/>
                <a:gd name="connsiteY1" fmla="*/ 0 h 57854"/>
                <a:gd name="connsiteX2" fmla="*/ 2905864 w 2905863"/>
                <a:gd name="connsiteY2" fmla="*/ 57854 h 57854"/>
                <a:gd name="connsiteX3" fmla="*/ 0 w 2905863"/>
                <a:gd name="connsiteY3" fmla="*/ 57854 h 5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5863" h="57854">
                  <a:moveTo>
                    <a:pt x="0" y="0"/>
                  </a:moveTo>
                  <a:lnTo>
                    <a:pt x="2905864" y="0"/>
                  </a:lnTo>
                  <a:lnTo>
                    <a:pt x="2905864" y="57854"/>
                  </a:lnTo>
                  <a:lnTo>
                    <a:pt x="0" y="57854"/>
                  </a:lnTo>
                  <a:close/>
                </a:path>
              </a:pathLst>
            </a:custGeom>
            <a:solidFill>
              <a:srgbClr val="3F9C35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DB3FBA2-AFC9-409D-945D-4CFDE6BBEE6A}"/>
                </a:ext>
              </a:extLst>
            </p:cNvPr>
            <p:cNvSpPr/>
            <p:nvPr/>
          </p:nvSpPr>
          <p:spPr>
            <a:xfrm>
              <a:off x="6380216" y="4637294"/>
              <a:ext cx="2905863" cy="115566"/>
            </a:xfrm>
            <a:custGeom>
              <a:avLst/>
              <a:gdLst>
                <a:gd name="connsiteX0" fmla="*/ 0 w 2905863"/>
                <a:gd name="connsiteY0" fmla="*/ 0 h 115566"/>
                <a:gd name="connsiteX1" fmla="*/ 2905864 w 2905863"/>
                <a:gd name="connsiteY1" fmla="*/ 0 h 115566"/>
                <a:gd name="connsiteX2" fmla="*/ 2905864 w 2905863"/>
                <a:gd name="connsiteY2" fmla="*/ 115566 h 115566"/>
                <a:gd name="connsiteX3" fmla="*/ 0 w 2905863"/>
                <a:gd name="connsiteY3" fmla="*/ 115566 h 11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5863" h="115566">
                  <a:moveTo>
                    <a:pt x="0" y="0"/>
                  </a:moveTo>
                  <a:lnTo>
                    <a:pt x="2905864" y="0"/>
                  </a:lnTo>
                  <a:lnTo>
                    <a:pt x="2905864" y="115566"/>
                  </a:lnTo>
                  <a:lnTo>
                    <a:pt x="0" y="115566"/>
                  </a:lnTo>
                  <a:close/>
                </a:path>
              </a:pathLst>
            </a:custGeom>
            <a:solidFill>
              <a:srgbClr val="003591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DF6B560-906C-4643-86C4-C545FCBD8975}"/>
                </a:ext>
              </a:extLst>
            </p:cNvPr>
            <p:cNvSpPr/>
            <p:nvPr/>
          </p:nvSpPr>
          <p:spPr>
            <a:xfrm>
              <a:off x="7833598" y="4927183"/>
              <a:ext cx="392545" cy="373134"/>
            </a:xfrm>
            <a:custGeom>
              <a:avLst/>
              <a:gdLst>
                <a:gd name="connsiteX0" fmla="*/ 303984 w 392545"/>
                <a:gd name="connsiteY0" fmla="*/ 19174 h 373134"/>
                <a:gd name="connsiteX1" fmla="*/ 201992 w 392545"/>
                <a:gd name="connsiteY1" fmla="*/ 0 h 373134"/>
                <a:gd name="connsiteX2" fmla="*/ 62173 w 392545"/>
                <a:gd name="connsiteY2" fmla="*/ 0 h 373134"/>
                <a:gd name="connsiteX3" fmla="*/ 27859 w 392545"/>
                <a:gd name="connsiteY3" fmla="*/ 0 h 373134"/>
                <a:gd name="connsiteX4" fmla="*/ 0 w 392545"/>
                <a:gd name="connsiteY4" fmla="*/ 0 h 373134"/>
                <a:gd name="connsiteX5" fmla="*/ 0 w 392545"/>
                <a:gd name="connsiteY5" fmla="*/ 373135 h 373134"/>
                <a:gd name="connsiteX6" fmla="*/ 27859 w 392545"/>
                <a:gd name="connsiteY6" fmla="*/ 373135 h 373134"/>
                <a:gd name="connsiteX7" fmla="*/ 62173 w 392545"/>
                <a:gd name="connsiteY7" fmla="*/ 373135 h 373134"/>
                <a:gd name="connsiteX8" fmla="*/ 201992 w 392545"/>
                <a:gd name="connsiteY8" fmla="*/ 373135 h 373134"/>
                <a:gd name="connsiteX9" fmla="*/ 303984 w 392545"/>
                <a:gd name="connsiteY9" fmla="*/ 353961 h 373134"/>
                <a:gd name="connsiteX10" fmla="*/ 369670 w 392545"/>
                <a:gd name="connsiteY10" fmla="*/ 296249 h 373134"/>
                <a:gd name="connsiteX11" fmla="*/ 392546 w 392545"/>
                <a:gd name="connsiteY11" fmla="*/ 199477 h 373134"/>
                <a:gd name="connsiteX12" fmla="*/ 392546 w 392545"/>
                <a:gd name="connsiteY12" fmla="*/ 173611 h 373134"/>
                <a:gd name="connsiteX13" fmla="*/ 369670 w 392545"/>
                <a:gd name="connsiteY13" fmla="*/ 76839 h 373134"/>
                <a:gd name="connsiteX14" fmla="*/ 303984 w 392545"/>
                <a:gd name="connsiteY14" fmla="*/ 19174 h 373134"/>
                <a:gd name="connsiteX15" fmla="*/ 331369 w 392545"/>
                <a:gd name="connsiteY15" fmla="*/ 197531 h 373134"/>
                <a:gd name="connsiteX16" fmla="*/ 299048 w 392545"/>
                <a:gd name="connsiteY16" fmla="*/ 287563 h 373134"/>
                <a:gd name="connsiteX17" fmla="*/ 202514 w 392545"/>
                <a:gd name="connsiteY17" fmla="*/ 316894 h 373134"/>
                <a:gd name="connsiteX18" fmla="*/ 62221 w 392545"/>
                <a:gd name="connsiteY18" fmla="*/ 316894 h 373134"/>
                <a:gd name="connsiteX19" fmla="*/ 62221 w 392545"/>
                <a:gd name="connsiteY19" fmla="*/ 56193 h 373134"/>
                <a:gd name="connsiteX20" fmla="*/ 202514 w 392545"/>
                <a:gd name="connsiteY20" fmla="*/ 56193 h 373134"/>
                <a:gd name="connsiteX21" fmla="*/ 299048 w 392545"/>
                <a:gd name="connsiteY21" fmla="*/ 84812 h 373134"/>
                <a:gd name="connsiteX22" fmla="*/ 331369 w 392545"/>
                <a:gd name="connsiteY22" fmla="*/ 175604 h 373134"/>
                <a:gd name="connsiteX23" fmla="*/ 331369 w 392545"/>
                <a:gd name="connsiteY23" fmla="*/ 197531 h 37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545" h="373134">
                  <a:moveTo>
                    <a:pt x="303984" y="19174"/>
                  </a:moveTo>
                  <a:cubicBezTo>
                    <a:pt x="275461" y="6407"/>
                    <a:pt x="241479" y="0"/>
                    <a:pt x="201992" y="0"/>
                  </a:cubicBezTo>
                  <a:lnTo>
                    <a:pt x="62173" y="0"/>
                  </a:lnTo>
                  <a:lnTo>
                    <a:pt x="27859" y="0"/>
                  </a:lnTo>
                  <a:lnTo>
                    <a:pt x="0" y="0"/>
                  </a:lnTo>
                  <a:lnTo>
                    <a:pt x="0" y="373135"/>
                  </a:lnTo>
                  <a:lnTo>
                    <a:pt x="27859" y="373135"/>
                  </a:lnTo>
                  <a:lnTo>
                    <a:pt x="62173" y="373135"/>
                  </a:lnTo>
                  <a:lnTo>
                    <a:pt x="201992" y="373135"/>
                  </a:lnTo>
                  <a:cubicBezTo>
                    <a:pt x="241479" y="373135"/>
                    <a:pt x="275461" y="366728"/>
                    <a:pt x="303984" y="353961"/>
                  </a:cubicBezTo>
                  <a:cubicBezTo>
                    <a:pt x="332508" y="341194"/>
                    <a:pt x="354387" y="321972"/>
                    <a:pt x="369670" y="296249"/>
                  </a:cubicBezTo>
                  <a:cubicBezTo>
                    <a:pt x="384904" y="270525"/>
                    <a:pt x="392546" y="238299"/>
                    <a:pt x="392546" y="199477"/>
                  </a:cubicBezTo>
                  <a:lnTo>
                    <a:pt x="392546" y="173611"/>
                  </a:lnTo>
                  <a:cubicBezTo>
                    <a:pt x="392546" y="134788"/>
                    <a:pt x="384904" y="102562"/>
                    <a:pt x="369670" y="76839"/>
                  </a:cubicBezTo>
                  <a:cubicBezTo>
                    <a:pt x="354387" y="51162"/>
                    <a:pt x="332508" y="31941"/>
                    <a:pt x="303984" y="19174"/>
                  </a:cubicBezTo>
                  <a:close/>
                  <a:moveTo>
                    <a:pt x="331369" y="197531"/>
                  </a:moveTo>
                  <a:cubicBezTo>
                    <a:pt x="331369" y="238015"/>
                    <a:pt x="320596" y="268010"/>
                    <a:pt x="299048" y="287563"/>
                  </a:cubicBezTo>
                  <a:cubicBezTo>
                    <a:pt x="277502" y="307117"/>
                    <a:pt x="245323" y="316894"/>
                    <a:pt x="202514" y="316894"/>
                  </a:cubicBezTo>
                  <a:lnTo>
                    <a:pt x="62221" y="316894"/>
                  </a:lnTo>
                  <a:lnTo>
                    <a:pt x="62221" y="56193"/>
                  </a:lnTo>
                  <a:lnTo>
                    <a:pt x="202514" y="56193"/>
                  </a:lnTo>
                  <a:cubicBezTo>
                    <a:pt x="245323" y="56193"/>
                    <a:pt x="277454" y="65733"/>
                    <a:pt x="299048" y="84812"/>
                  </a:cubicBezTo>
                  <a:cubicBezTo>
                    <a:pt x="320596" y="103891"/>
                    <a:pt x="331369" y="134171"/>
                    <a:pt x="331369" y="175604"/>
                  </a:cubicBezTo>
                  <a:lnTo>
                    <a:pt x="331369" y="197531"/>
                  </a:lnTo>
                  <a:close/>
                </a:path>
              </a:pathLst>
            </a:custGeom>
            <a:solidFill>
              <a:srgbClr val="0F214A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C24D933-C961-4320-84B8-2B098CBD0E95}"/>
                </a:ext>
              </a:extLst>
            </p:cNvPr>
            <p:cNvSpPr/>
            <p:nvPr/>
          </p:nvSpPr>
          <p:spPr>
            <a:xfrm>
              <a:off x="8344036" y="4927183"/>
              <a:ext cx="410485" cy="373134"/>
            </a:xfrm>
            <a:custGeom>
              <a:avLst/>
              <a:gdLst>
                <a:gd name="connsiteX0" fmla="*/ 349262 w 410485"/>
                <a:gd name="connsiteY0" fmla="*/ 291598 h 373134"/>
                <a:gd name="connsiteX1" fmla="*/ 60702 w 410485"/>
                <a:gd name="connsiteY1" fmla="*/ 0 h 373134"/>
                <a:gd name="connsiteX2" fmla="*/ 26388 w 410485"/>
                <a:gd name="connsiteY2" fmla="*/ 0 h 373134"/>
                <a:gd name="connsiteX3" fmla="*/ 0 w 410485"/>
                <a:gd name="connsiteY3" fmla="*/ 0 h 373134"/>
                <a:gd name="connsiteX4" fmla="*/ 0 w 410485"/>
                <a:gd name="connsiteY4" fmla="*/ 373135 h 373134"/>
                <a:gd name="connsiteX5" fmla="*/ 60702 w 410485"/>
                <a:gd name="connsiteY5" fmla="*/ 373135 h 373134"/>
                <a:gd name="connsiteX6" fmla="*/ 60702 w 410485"/>
                <a:gd name="connsiteY6" fmla="*/ 81917 h 373134"/>
                <a:gd name="connsiteX7" fmla="*/ 349262 w 410485"/>
                <a:gd name="connsiteY7" fmla="*/ 373135 h 373134"/>
                <a:gd name="connsiteX8" fmla="*/ 410486 w 410485"/>
                <a:gd name="connsiteY8" fmla="*/ 373135 h 373134"/>
                <a:gd name="connsiteX9" fmla="*/ 410486 w 410485"/>
                <a:gd name="connsiteY9" fmla="*/ 0 h 373134"/>
                <a:gd name="connsiteX10" fmla="*/ 349262 w 410485"/>
                <a:gd name="connsiteY10" fmla="*/ 0 h 37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485" h="373134">
                  <a:moveTo>
                    <a:pt x="349262" y="291598"/>
                  </a:moveTo>
                  <a:lnTo>
                    <a:pt x="60702" y="0"/>
                  </a:lnTo>
                  <a:lnTo>
                    <a:pt x="26388" y="0"/>
                  </a:lnTo>
                  <a:lnTo>
                    <a:pt x="0" y="0"/>
                  </a:lnTo>
                  <a:lnTo>
                    <a:pt x="0" y="373135"/>
                  </a:lnTo>
                  <a:lnTo>
                    <a:pt x="60702" y="373135"/>
                  </a:lnTo>
                  <a:lnTo>
                    <a:pt x="60702" y="81917"/>
                  </a:lnTo>
                  <a:lnTo>
                    <a:pt x="349262" y="373135"/>
                  </a:lnTo>
                  <a:lnTo>
                    <a:pt x="410486" y="373135"/>
                  </a:lnTo>
                  <a:lnTo>
                    <a:pt x="410486" y="0"/>
                  </a:lnTo>
                  <a:lnTo>
                    <a:pt x="349262" y="0"/>
                  </a:lnTo>
                  <a:close/>
                </a:path>
              </a:pathLst>
            </a:custGeom>
            <a:solidFill>
              <a:srgbClr val="0F214A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93D8CD1-B7C6-4727-A773-7D9B1A7CD8D6}"/>
                </a:ext>
              </a:extLst>
            </p:cNvPr>
            <p:cNvSpPr/>
            <p:nvPr/>
          </p:nvSpPr>
          <p:spPr>
            <a:xfrm>
              <a:off x="8863965" y="4927183"/>
              <a:ext cx="421876" cy="373134"/>
            </a:xfrm>
            <a:custGeom>
              <a:avLst/>
              <a:gdLst>
                <a:gd name="connsiteX0" fmla="*/ 355716 w 421876"/>
                <a:gd name="connsiteY0" fmla="*/ 0 h 373134"/>
                <a:gd name="connsiteX1" fmla="*/ 212955 w 421876"/>
                <a:gd name="connsiteY1" fmla="*/ 291598 h 373134"/>
                <a:gd name="connsiteX2" fmla="*/ 70146 w 421876"/>
                <a:gd name="connsiteY2" fmla="*/ 0 h 373134"/>
                <a:gd name="connsiteX3" fmla="*/ 0 w 421876"/>
                <a:gd name="connsiteY3" fmla="*/ 0 h 373134"/>
                <a:gd name="connsiteX4" fmla="*/ 187042 w 421876"/>
                <a:gd name="connsiteY4" fmla="*/ 373135 h 373134"/>
                <a:gd name="connsiteX5" fmla="*/ 235309 w 421876"/>
                <a:gd name="connsiteY5" fmla="*/ 373135 h 373134"/>
                <a:gd name="connsiteX6" fmla="*/ 421876 w 421876"/>
                <a:gd name="connsiteY6" fmla="*/ 0 h 37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876" h="373134">
                  <a:moveTo>
                    <a:pt x="355716" y="0"/>
                  </a:moveTo>
                  <a:lnTo>
                    <a:pt x="212955" y="291598"/>
                  </a:lnTo>
                  <a:lnTo>
                    <a:pt x="70146" y="0"/>
                  </a:lnTo>
                  <a:lnTo>
                    <a:pt x="0" y="0"/>
                  </a:lnTo>
                  <a:lnTo>
                    <a:pt x="187042" y="373135"/>
                  </a:lnTo>
                  <a:lnTo>
                    <a:pt x="235309" y="373135"/>
                  </a:lnTo>
                  <a:lnTo>
                    <a:pt x="421876" y="0"/>
                  </a:lnTo>
                  <a:close/>
                </a:path>
              </a:pathLst>
            </a:custGeom>
            <a:solidFill>
              <a:srgbClr val="0F214A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9750" y="1730374"/>
            <a:ext cx="5465764" cy="431641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2000"/>
            </a:lvl4pPr>
            <a:lvl5pPr>
              <a:defRPr sz="2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6000"/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84900" y="1730374"/>
            <a:ext cx="5465763" cy="431641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2000"/>
            </a:lvl4pPr>
            <a:lvl5pPr>
              <a:defRPr sz="2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6000"/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_SD_FLD_Copyright">
            <a:extLst>
              <a:ext uri="{FF2B5EF4-FFF2-40B4-BE49-F238E27FC236}">
                <a16:creationId xmlns:a16="http://schemas.microsoft.com/office/drawing/2014/main" id="{C594FBB9-85AB-481A-A9C3-B5A84B1C17B8}"/>
              </a:ext>
            </a:extLst>
          </p:cNvPr>
          <p:cNvSpPr txBox="1"/>
          <p:nvPr userDrawn="1"/>
        </p:nvSpPr>
        <p:spPr>
          <a:xfrm>
            <a:off x="853200" y="6440400"/>
            <a:ext cx="27892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700" noProof="0">
                <a:solidFill>
                  <a:schemeClr val="accent1"/>
                </a:solidFill>
              </a:rPr>
              <a:t>DNV ©</a:t>
            </a:r>
            <a:endParaRPr lang="en-US" sz="700" noProof="0" dirty="0">
              <a:solidFill>
                <a:schemeClr val="accent1"/>
              </a:solidFill>
            </a:endParaRPr>
          </a:p>
        </p:txBody>
      </p:sp>
      <p:sp>
        <p:nvSpPr>
          <p:cNvPr id="15" name="SD_FLD_DocumentDate">
            <a:extLst>
              <a:ext uri="{FF2B5EF4-FFF2-40B4-BE49-F238E27FC236}">
                <a16:creationId xmlns:a16="http://schemas.microsoft.com/office/drawing/2014/main" id="{3968F7D9-78C3-48F9-927A-B5708919335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6400" y="6440400"/>
            <a:ext cx="1198800" cy="15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ts val="0"/>
              </a:spcBef>
            </a:pPr>
            <a:r>
              <a:rPr lang="en-US" altLang="ja-JP" sz="700" cap="all" baseline="0" dirty="0">
                <a:solidFill>
                  <a:schemeClr val="accent1"/>
                </a:solidFill>
                <a:ea typeface="ＭＳ Ｐゴシック" charset="-128"/>
                <a:cs typeface="Arial" charset="0"/>
              </a:rPr>
              <a:t>Thursday, January 5, 2023</a:t>
            </a:r>
          </a:p>
        </p:txBody>
      </p:sp>
      <p:sp>
        <p:nvSpPr>
          <p:cNvPr id="25" name="SD_FLD_Draft" hidden="1">
            <a:extLst>
              <a:ext uri="{FF2B5EF4-FFF2-40B4-BE49-F238E27FC236}">
                <a16:creationId xmlns:a16="http://schemas.microsoft.com/office/drawing/2014/main" id="{BFB769A5-7146-4BE1-99CA-135A2E15C9C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243513" y="6232324"/>
            <a:ext cx="1700337" cy="2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14400" rIns="0" bIns="0" anchor="t" anchorCtr="0"/>
          <a:lstStyle/>
          <a:p>
            <a:pPr algn="ctr">
              <a:lnSpc>
                <a:spcPct val="83000"/>
              </a:lnSpc>
              <a:spcBef>
                <a:spcPts val="0"/>
              </a:spcBef>
            </a:pPr>
            <a:r>
              <a:rPr lang="en-US" altLang="ja-JP" sz="1600" b="0" cap="all" baseline="0" dirty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</a:p>
        </p:txBody>
      </p:sp>
      <p:sp>
        <p:nvSpPr>
          <p:cNvPr id="27" name="SD_FLD_Confidentiality">
            <a:extLst>
              <a:ext uri="{FF2B5EF4-FFF2-40B4-BE49-F238E27FC236}">
                <a16:creationId xmlns:a16="http://schemas.microsoft.com/office/drawing/2014/main" id="{8E5EBD54-68A6-426B-B8F6-B31B70F04964}"/>
              </a:ext>
            </a:extLst>
          </p:cNvPr>
          <p:cNvSpPr/>
          <p:nvPr userDrawn="1"/>
        </p:nvSpPr>
        <p:spPr>
          <a:xfrm>
            <a:off x="7131600" y="6440400"/>
            <a:ext cx="2440800" cy="1512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</a:pPr>
            <a:endParaRPr lang="en-US" sz="700" b="0" kern="1200" cap="all" baseline="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23116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9750" y="1730374"/>
            <a:ext cx="6407150" cy="431641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2000"/>
            </a:lvl4pPr>
            <a:lvl5pPr>
              <a:defRPr sz="2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6000"/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067675" y="1730374"/>
            <a:ext cx="3582988" cy="431641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2000"/>
            </a:lvl4pPr>
            <a:lvl5pPr>
              <a:defRPr sz="2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6000"/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0756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 A,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FBCEB69-4B90-48AC-8E50-F4C1FAD42957}"/>
              </a:ext>
            </a:extLst>
          </p:cNvPr>
          <p:cNvSpPr/>
          <p:nvPr userDrawn="1"/>
        </p:nvSpPr>
        <p:spPr>
          <a:xfrm>
            <a:off x="0" y="0"/>
            <a:ext cx="12192000" cy="6861600"/>
          </a:xfrm>
          <a:prstGeom prst="rect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/>
          </a:p>
        </p:txBody>
      </p:sp>
      <p:grpSp>
        <p:nvGrpSpPr>
          <p:cNvPr id="18" name="Logo">
            <a:extLst>
              <a:ext uri="{FF2B5EF4-FFF2-40B4-BE49-F238E27FC236}">
                <a16:creationId xmlns:a16="http://schemas.microsoft.com/office/drawing/2014/main" id="{8145D2D3-7F22-4934-B251-1F99086694BC}"/>
              </a:ext>
            </a:extLst>
          </p:cNvPr>
          <p:cNvGrpSpPr/>
          <p:nvPr userDrawn="1"/>
        </p:nvGrpSpPr>
        <p:grpSpPr>
          <a:xfrm>
            <a:off x="10893210" y="6350918"/>
            <a:ext cx="755843" cy="322808"/>
            <a:chOff x="6380216" y="4059273"/>
            <a:chExt cx="2905863" cy="1241045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6BB8EE7-0DAE-475A-99CB-4C95B9C4174D}"/>
                </a:ext>
              </a:extLst>
            </p:cNvPr>
            <p:cNvSpPr/>
            <p:nvPr/>
          </p:nvSpPr>
          <p:spPr>
            <a:xfrm>
              <a:off x="6380216" y="4059273"/>
              <a:ext cx="2905863" cy="346936"/>
            </a:xfrm>
            <a:custGeom>
              <a:avLst/>
              <a:gdLst>
                <a:gd name="connsiteX0" fmla="*/ 0 w 2905863"/>
                <a:gd name="connsiteY0" fmla="*/ 0 h 346936"/>
                <a:gd name="connsiteX1" fmla="*/ 2905864 w 2905863"/>
                <a:gd name="connsiteY1" fmla="*/ 0 h 346936"/>
                <a:gd name="connsiteX2" fmla="*/ 2905864 w 2905863"/>
                <a:gd name="connsiteY2" fmla="*/ 346937 h 346936"/>
                <a:gd name="connsiteX3" fmla="*/ 0 w 2905863"/>
                <a:gd name="connsiteY3" fmla="*/ 346937 h 34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5863" h="346936">
                  <a:moveTo>
                    <a:pt x="0" y="0"/>
                  </a:moveTo>
                  <a:lnTo>
                    <a:pt x="2905864" y="0"/>
                  </a:lnTo>
                  <a:lnTo>
                    <a:pt x="2905864" y="346937"/>
                  </a:lnTo>
                  <a:lnTo>
                    <a:pt x="0" y="346937"/>
                  </a:lnTo>
                  <a:close/>
                </a:path>
              </a:pathLst>
            </a:custGeom>
            <a:solidFill>
              <a:srgbClr val="99D9F0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E34A211-0C55-472F-A8C7-DF7C115B4E36}"/>
                </a:ext>
              </a:extLst>
            </p:cNvPr>
            <p:cNvSpPr/>
            <p:nvPr/>
          </p:nvSpPr>
          <p:spPr>
            <a:xfrm>
              <a:off x="6380216" y="4521775"/>
              <a:ext cx="2905863" cy="57854"/>
            </a:xfrm>
            <a:custGeom>
              <a:avLst/>
              <a:gdLst>
                <a:gd name="connsiteX0" fmla="*/ 0 w 2905863"/>
                <a:gd name="connsiteY0" fmla="*/ 0 h 57854"/>
                <a:gd name="connsiteX1" fmla="*/ 2905864 w 2905863"/>
                <a:gd name="connsiteY1" fmla="*/ 0 h 57854"/>
                <a:gd name="connsiteX2" fmla="*/ 2905864 w 2905863"/>
                <a:gd name="connsiteY2" fmla="*/ 57854 h 57854"/>
                <a:gd name="connsiteX3" fmla="*/ 0 w 2905863"/>
                <a:gd name="connsiteY3" fmla="*/ 57854 h 5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5863" h="57854">
                  <a:moveTo>
                    <a:pt x="0" y="0"/>
                  </a:moveTo>
                  <a:lnTo>
                    <a:pt x="2905864" y="0"/>
                  </a:lnTo>
                  <a:lnTo>
                    <a:pt x="2905864" y="57854"/>
                  </a:lnTo>
                  <a:lnTo>
                    <a:pt x="0" y="57854"/>
                  </a:lnTo>
                  <a:close/>
                </a:path>
              </a:pathLst>
            </a:custGeom>
            <a:solidFill>
              <a:srgbClr val="3F9C35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DB3FBA2-AFC9-409D-945D-4CFDE6BBEE6A}"/>
                </a:ext>
              </a:extLst>
            </p:cNvPr>
            <p:cNvSpPr/>
            <p:nvPr/>
          </p:nvSpPr>
          <p:spPr>
            <a:xfrm>
              <a:off x="6380216" y="4637294"/>
              <a:ext cx="2905863" cy="115566"/>
            </a:xfrm>
            <a:custGeom>
              <a:avLst/>
              <a:gdLst>
                <a:gd name="connsiteX0" fmla="*/ 0 w 2905863"/>
                <a:gd name="connsiteY0" fmla="*/ 0 h 115566"/>
                <a:gd name="connsiteX1" fmla="*/ 2905864 w 2905863"/>
                <a:gd name="connsiteY1" fmla="*/ 0 h 115566"/>
                <a:gd name="connsiteX2" fmla="*/ 2905864 w 2905863"/>
                <a:gd name="connsiteY2" fmla="*/ 115566 h 115566"/>
                <a:gd name="connsiteX3" fmla="*/ 0 w 2905863"/>
                <a:gd name="connsiteY3" fmla="*/ 115566 h 11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5863" h="115566">
                  <a:moveTo>
                    <a:pt x="0" y="0"/>
                  </a:moveTo>
                  <a:lnTo>
                    <a:pt x="2905864" y="0"/>
                  </a:lnTo>
                  <a:lnTo>
                    <a:pt x="2905864" y="115566"/>
                  </a:lnTo>
                  <a:lnTo>
                    <a:pt x="0" y="115566"/>
                  </a:lnTo>
                  <a:close/>
                </a:path>
              </a:pathLst>
            </a:custGeom>
            <a:solidFill>
              <a:srgbClr val="003591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DF6B560-906C-4643-86C4-C545FCBD8975}"/>
                </a:ext>
              </a:extLst>
            </p:cNvPr>
            <p:cNvSpPr/>
            <p:nvPr/>
          </p:nvSpPr>
          <p:spPr>
            <a:xfrm>
              <a:off x="7833598" y="4927183"/>
              <a:ext cx="392545" cy="373134"/>
            </a:xfrm>
            <a:custGeom>
              <a:avLst/>
              <a:gdLst>
                <a:gd name="connsiteX0" fmla="*/ 303984 w 392545"/>
                <a:gd name="connsiteY0" fmla="*/ 19174 h 373134"/>
                <a:gd name="connsiteX1" fmla="*/ 201992 w 392545"/>
                <a:gd name="connsiteY1" fmla="*/ 0 h 373134"/>
                <a:gd name="connsiteX2" fmla="*/ 62173 w 392545"/>
                <a:gd name="connsiteY2" fmla="*/ 0 h 373134"/>
                <a:gd name="connsiteX3" fmla="*/ 27859 w 392545"/>
                <a:gd name="connsiteY3" fmla="*/ 0 h 373134"/>
                <a:gd name="connsiteX4" fmla="*/ 0 w 392545"/>
                <a:gd name="connsiteY4" fmla="*/ 0 h 373134"/>
                <a:gd name="connsiteX5" fmla="*/ 0 w 392545"/>
                <a:gd name="connsiteY5" fmla="*/ 373135 h 373134"/>
                <a:gd name="connsiteX6" fmla="*/ 27859 w 392545"/>
                <a:gd name="connsiteY6" fmla="*/ 373135 h 373134"/>
                <a:gd name="connsiteX7" fmla="*/ 62173 w 392545"/>
                <a:gd name="connsiteY7" fmla="*/ 373135 h 373134"/>
                <a:gd name="connsiteX8" fmla="*/ 201992 w 392545"/>
                <a:gd name="connsiteY8" fmla="*/ 373135 h 373134"/>
                <a:gd name="connsiteX9" fmla="*/ 303984 w 392545"/>
                <a:gd name="connsiteY9" fmla="*/ 353961 h 373134"/>
                <a:gd name="connsiteX10" fmla="*/ 369670 w 392545"/>
                <a:gd name="connsiteY10" fmla="*/ 296249 h 373134"/>
                <a:gd name="connsiteX11" fmla="*/ 392546 w 392545"/>
                <a:gd name="connsiteY11" fmla="*/ 199477 h 373134"/>
                <a:gd name="connsiteX12" fmla="*/ 392546 w 392545"/>
                <a:gd name="connsiteY12" fmla="*/ 173611 h 373134"/>
                <a:gd name="connsiteX13" fmla="*/ 369670 w 392545"/>
                <a:gd name="connsiteY13" fmla="*/ 76839 h 373134"/>
                <a:gd name="connsiteX14" fmla="*/ 303984 w 392545"/>
                <a:gd name="connsiteY14" fmla="*/ 19174 h 373134"/>
                <a:gd name="connsiteX15" fmla="*/ 331369 w 392545"/>
                <a:gd name="connsiteY15" fmla="*/ 197531 h 373134"/>
                <a:gd name="connsiteX16" fmla="*/ 299048 w 392545"/>
                <a:gd name="connsiteY16" fmla="*/ 287563 h 373134"/>
                <a:gd name="connsiteX17" fmla="*/ 202514 w 392545"/>
                <a:gd name="connsiteY17" fmla="*/ 316894 h 373134"/>
                <a:gd name="connsiteX18" fmla="*/ 62221 w 392545"/>
                <a:gd name="connsiteY18" fmla="*/ 316894 h 373134"/>
                <a:gd name="connsiteX19" fmla="*/ 62221 w 392545"/>
                <a:gd name="connsiteY19" fmla="*/ 56193 h 373134"/>
                <a:gd name="connsiteX20" fmla="*/ 202514 w 392545"/>
                <a:gd name="connsiteY20" fmla="*/ 56193 h 373134"/>
                <a:gd name="connsiteX21" fmla="*/ 299048 w 392545"/>
                <a:gd name="connsiteY21" fmla="*/ 84812 h 373134"/>
                <a:gd name="connsiteX22" fmla="*/ 331369 w 392545"/>
                <a:gd name="connsiteY22" fmla="*/ 175604 h 373134"/>
                <a:gd name="connsiteX23" fmla="*/ 331369 w 392545"/>
                <a:gd name="connsiteY23" fmla="*/ 197531 h 37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545" h="373134">
                  <a:moveTo>
                    <a:pt x="303984" y="19174"/>
                  </a:moveTo>
                  <a:cubicBezTo>
                    <a:pt x="275461" y="6407"/>
                    <a:pt x="241479" y="0"/>
                    <a:pt x="201992" y="0"/>
                  </a:cubicBezTo>
                  <a:lnTo>
                    <a:pt x="62173" y="0"/>
                  </a:lnTo>
                  <a:lnTo>
                    <a:pt x="27859" y="0"/>
                  </a:lnTo>
                  <a:lnTo>
                    <a:pt x="0" y="0"/>
                  </a:lnTo>
                  <a:lnTo>
                    <a:pt x="0" y="373135"/>
                  </a:lnTo>
                  <a:lnTo>
                    <a:pt x="27859" y="373135"/>
                  </a:lnTo>
                  <a:lnTo>
                    <a:pt x="62173" y="373135"/>
                  </a:lnTo>
                  <a:lnTo>
                    <a:pt x="201992" y="373135"/>
                  </a:lnTo>
                  <a:cubicBezTo>
                    <a:pt x="241479" y="373135"/>
                    <a:pt x="275461" y="366728"/>
                    <a:pt x="303984" y="353961"/>
                  </a:cubicBezTo>
                  <a:cubicBezTo>
                    <a:pt x="332508" y="341194"/>
                    <a:pt x="354387" y="321972"/>
                    <a:pt x="369670" y="296249"/>
                  </a:cubicBezTo>
                  <a:cubicBezTo>
                    <a:pt x="384904" y="270525"/>
                    <a:pt x="392546" y="238299"/>
                    <a:pt x="392546" y="199477"/>
                  </a:cubicBezTo>
                  <a:lnTo>
                    <a:pt x="392546" y="173611"/>
                  </a:lnTo>
                  <a:cubicBezTo>
                    <a:pt x="392546" y="134788"/>
                    <a:pt x="384904" y="102562"/>
                    <a:pt x="369670" y="76839"/>
                  </a:cubicBezTo>
                  <a:cubicBezTo>
                    <a:pt x="354387" y="51162"/>
                    <a:pt x="332508" y="31941"/>
                    <a:pt x="303984" y="19174"/>
                  </a:cubicBezTo>
                  <a:close/>
                  <a:moveTo>
                    <a:pt x="331369" y="197531"/>
                  </a:moveTo>
                  <a:cubicBezTo>
                    <a:pt x="331369" y="238015"/>
                    <a:pt x="320596" y="268010"/>
                    <a:pt x="299048" y="287563"/>
                  </a:cubicBezTo>
                  <a:cubicBezTo>
                    <a:pt x="277502" y="307117"/>
                    <a:pt x="245323" y="316894"/>
                    <a:pt x="202514" y="316894"/>
                  </a:cubicBezTo>
                  <a:lnTo>
                    <a:pt x="62221" y="316894"/>
                  </a:lnTo>
                  <a:lnTo>
                    <a:pt x="62221" y="56193"/>
                  </a:lnTo>
                  <a:lnTo>
                    <a:pt x="202514" y="56193"/>
                  </a:lnTo>
                  <a:cubicBezTo>
                    <a:pt x="245323" y="56193"/>
                    <a:pt x="277454" y="65733"/>
                    <a:pt x="299048" y="84812"/>
                  </a:cubicBezTo>
                  <a:cubicBezTo>
                    <a:pt x="320596" y="103891"/>
                    <a:pt x="331369" y="134171"/>
                    <a:pt x="331369" y="175604"/>
                  </a:cubicBezTo>
                  <a:lnTo>
                    <a:pt x="331369" y="197531"/>
                  </a:lnTo>
                  <a:close/>
                </a:path>
              </a:pathLst>
            </a:custGeom>
            <a:solidFill>
              <a:srgbClr val="0F214A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C24D933-C961-4320-84B8-2B098CBD0E95}"/>
                </a:ext>
              </a:extLst>
            </p:cNvPr>
            <p:cNvSpPr/>
            <p:nvPr/>
          </p:nvSpPr>
          <p:spPr>
            <a:xfrm>
              <a:off x="8344036" y="4927183"/>
              <a:ext cx="410485" cy="373134"/>
            </a:xfrm>
            <a:custGeom>
              <a:avLst/>
              <a:gdLst>
                <a:gd name="connsiteX0" fmla="*/ 349262 w 410485"/>
                <a:gd name="connsiteY0" fmla="*/ 291598 h 373134"/>
                <a:gd name="connsiteX1" fmla="*/ 60702 w 410485"/>
                <a:gd name="connsiteY1" fmla="*/ 0 h 373134"/>
                <a:gd name="connsiteX2" fmla="*/ 26388 w 410485"/>
                <a:gd name="connsiteY2" fmla="*/ 0 h 373134"/>
                <a:gd name="connsiteX3" fmla="*/ 0 w 410485"/>
                <a:gd name="connsiteY3" fmla="*/ 0 h 373134"/>
                <a:gd name="connsiteX4" fmla="*/ 0 w 410485"/>
                <a:gd name="connsiteY4" fmla="*/ 373135 h 373134"/>
                <a:gd name="connsiteX5" fmla="*/ 60702 w 410485"/>
                <a:gd name="connsiteY5" fmla="*/ 373135 h 373134"/>
                <a:gd name="connsiteX6" fmla="*/ 60702 w 410485"/>
                <a:gd name="connsiteY6" fmla="*/ 81917 h 373134"/>
                <a:gd name="connsiteX7" fmla="*/ 349262 w 410485"/>
                <a:gd name="connsiteY7" fmla="*/ 373135 h 373134"/>
                <a:gd name="connsiteX8" fmla="*/ 410486 w 410485"/>
                <a:gd name="connsiteY8" fmla="*/ 373135 h 373134"/>
                <a:gd name="connsiteX9" fmla="*/ 410486 w 410485"/>
                <a:gd name="connsiteY9" fmla="*/ 0 h 373134"/>
                <a:gd name="connsiteX10" fmla="*/ 349262 w 410485"/>
                <a:gd name="connsiteY10" fmla="*/ 0 h 37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485" h="373134">
                  <a:moveTo>
                    <a:pt x="349262" y="291598"/>
                  </a:moveTo>
                  <a:lnTo>
                    <a:pt x="60702" y="0"/>
                  </a:lnTo>
                  <a:lnTo>
                    <a:pt x="26388" y="0"/>
                  </a:lnTo>
                  <a:lnTo>
                    <a:pt x="0" y="0"/>
                  </a:lnTo>
                  <a:lnTo>
                    <a:pt x="0" y="373135"/>
                  </a:lnTo>
                  <a:lnTo>
                    <a:pt x="60702" y="373135"/>
                  </a:lnTo>
                  <a:lnTo>
                    <a:pt x="60702" y="81917"/>
                  </a:lnTo>
                  <a:lnTo>
                    <a:pt x="349262" y="373135"/>
                  </a:lnTo>
                  <a:lnTo>
                    <a:pt x="410486" y="373135"/>
                  </a:lnTo>
                  <a:lnTo>
                    <a:pt x="410486" y="0"/>
                  </a:lnTo>
                  <a:lnTo>
                    <a:pt x="349262" y="0"/>
                  </a:lnTo>
                  <a:close/>
                </a:path>
              </a:pathLst>
            </a:custGeom>
            <a:solidFill>
              <a:srgbClr val="0F214A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93D8CD1-B7C6-4727-A773-7D9B1A7CD8D6}"/>
                </a:ext>
              </a:extLst>
            </p:cNvPr>
            <p:cNvSpPr/>
            <p:nvPr/>
          </p:nvSpPr>
          <p:spPr>
            <a:xfrm>
              <a:off x="8863965" y="4927183"/>
              <a:ext cx="421876" cy="373134"/>
            </a:xfrm>
            <a:custGeom>
              <a:avLst/>
              <a:gdLst>
                <a:gd name="connsiteX0" fmla="*/ 355716 w 421876"/>
                <a:gd name="connsiteY0" fmla="*/ 0 h 373134"/>
                <a:gd name="connsiteX1" fmla="*/ 212955 w 421876"/>
                <a:gd name="connsiteY1" fmla="*/ 291598 h 373134"/>
                <a:gd name="connsiteX2" fmla="*/ 70146 w 421876"/>
                <a:gd name="connsiteY2" fmla="*/ 0 h 373134"/>
                <a:gd name="connsiteX3" fmla="*/ 0 w 421876"/>
                <a:gd name="connsiteY3" fmla="*/ 0 h 373134"/>
                <a:gd name="connsiteX4" fmla="*/ 187042 w 421876"/>
                <a:gd name="connsiteY4" fmla="*/ 373135 h 373134"/>
                <a:gd name="connsiteX5" fmla="*/ 235309 w 421876"/>
                <a:gd name="connsiteY5" fmla="*/ 373135 h 373134"/>
                <a:gd name="connsiteX6" fmla="*/ 421876 w 421876"/>
                <a:gd name="connsiteY6" fmla="*/ 0 h 37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876" h="373134">
                  <a:moveTo>
                    <a:pt x="355716" y="0"/>
                  </a:moveTo>
                  <a:lnTo>
                    <a:pt x="212955" y="291598"/>
                  </a:lnTo>
                  <a:lnTo>
                    <a:pt x="70146" y="0"/>
                  </a:lnTo>
                  <a:lnTo>
                    <a:pt x="0" y="0"/>
                  </a:lnTo>
                  <a:lnTo>
                    <a:pt x="187042" y="373135"/>
                  </a:lnTo>
                  <a:lnTo>
                    <a:pt x="235309" y="373135"/>
                  </a:lnTo>
                  <a:lnTo>
                    <a:pt x="421876" y="0"/>
                  </a:lnTo>
                  <a:close/>
                </a:path>
              </a:pathLst>
            </a:custGeom>
            <a:solidFill>
              <a:srgbClr val="0F214A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9749" y="1730374"/>
            <a:ext cx="6407151" cy="431641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2000"/>
            </a:lvl4pPr>
            <a:lvl5pPr>
              <a:defRPr sz="2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6000"/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067675" y="1730374"/>
            <a:ext cx="3582988" cy="4316414"/>
          </a:xfrm>
        </p:spPr>
        <p:txBody>
          <a:bodyPr>
            <a:no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2000"/>
            </a:lvl4pPr>
            <a:lvl5pPr>
              <a:defRPr sz="2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6000"/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_SD_FLD_Copyright">
            <a:extLst>
              <a:ext uri="{FF2B5EF4-FFF2-40B4-BE49-F238E27FC236}">
                <a16:creationId xmlns:a16="http://schemas.microsoft.com/office/drawing/2014/main" id="{C594FBB9-85AB-481A-A9C3-B5A84B1C17B8}"/>
              </a:ext>
            </a:extLst>
          </p:cNvPr>
          <p:cNvSpPr txBox="1"/>
          <p:nvPr userDrawn="1"/>
        </p:nvSpPr>
        <p:spPr>
          <a:xfrm>
            <a:off x="853200" y="6440400"/>
            <a:ext cx="27892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700" noProof="0">
                <a:solidFill>
                  <a:schemeClr val="accent1"/>
                </a:solidFill>
              </a:rPr>
              <a:t>DNV ©</a:t>
            </a:r>
            <a:endParaRPr lang="en-US" sz="700" noProof="0" dirty="0">
              <a:solidFill>
                <a:schemeClr val="accent1"/>
              </a:solidFill>
            </a:endParaRPr>
          </a:p>
        </p:txBody>
      </p:sp>
      <p:sp>
        <p:nvSpPr>
          <p:cNvPr id="15" name="SD_FLD_DocumentDate">
            <a:extLst>
              <a:ext uri="{FF2B5EF4-FFF2-40B4-BE49-F238E27FC236}">
                <a16:creationId xmlns:a16="http://schemas.microsoft.com/office/drawing/2014/main" id="{3968F7D9-78C3-48F9-927A-B5708919335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6400" y="6440400"/>
            <a:ext cx="1198800" cy="15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ts val="0"/>
              </a:spcBef>
            </a:pPr>
            <a:r>
              <a:rPr lang="en-US" altLang="ja-JP" sz="700" cap="all" baseline="0" dirty="0">
                <a:solidFill>
                  <a:schemeClr val="accent1"/>
                </a:solidFill>
                <a:ea typeface="ＭＳ Ｐゴシック" charset="-128"/>
                <a:cs typeface="Arial" charset="0"/>
              </a:rPr>
              <a:t>Thursday, January 5, 2023</a:t>
            </a:r>
          </a:p>
        </p:txBody>
      </p:sp>
      <p:sp>
        <p:nvSpPr>
          <p:cNvPr id="25" name="SD_FLD_Draft" hidden="1">
            <a:extLst>
              <a:ext uri="{FF2B5EF4-FFF2-40B4-BE49-F238E27FC236}">
                <a16:creationId xmlns:a16="http://schemas.microsoft.com/office/drawing/2014/main" id="{BFB769A5-7146-4BE1-99CA-135A2E15C9C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243513" y="6232324"/>
            <a:ext cx="1700337" cy="2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14400" rIns="0" bIns="0" anchor="t" anchorCtr="0"/>
          <a:lstStyle/>
          <a:p>
            <a:pPr algn="ctr">
              <a:lnSpc>
                <a:spcPct val="83000"/>
              </a:lnSpc>
              <a:spcBef>
                <a:spcPts val="0"/>
              </a:spcBef>
            </a:pPr>
            <a:r>
              <a:rPr lang="en-US" altLang="ja-JP" sz="1600" b="0" cap="all" baseline="0" dirty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</a:p>
        </p:txBody>
      </p:sp>
      <p:sp>
        <p:nvSpPr>
          <p:cNvPr id="27" name="SD_FLD_Confidentiality">
            <a:extLst>
              <a:ext uri="{FF2B5EF4-FFF2-40B4-BE49-F238E27FC236}">
                <a16:creationId xmlns:a16="http://schemas.microsoft.com/office/drawing/2014/main" id="{8E5EBD54-68A6-426B-B8F6-B31B70F04964}"/>
              </a:ext>
            </a:extLst>
          </p:cNvPr>
          <p:cNvSpPr/>
          <p:nvPr userDrawn="1"/>
        </p:nvSpPr>
        <p:spPr>
          <a:xfrm>
            <a:off x="7131600" y="6440400"/>
            <a:ext cx="2440800" cy="1512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</a:pPr>
            <a:endParaRPr lang="en-US" sz="700" b="0" kern="1200" cap="all" baseline="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98575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B103E29-9BF2-491F-A31B-CD5C222301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9749" y="1730375"/>
            <a:ext cx="3584576" cy="4316414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add text (Enter+TAB for next text level, SHIFT+TAB to go back in levels)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6</a:t>
            </a:r>
          </a:p>
          <a:p>
            <a:pPr lvl="6"/>
            <a:r>
              <a:rPr lang="en-US" noProof="0"/>
              <a:t>7</a:t>
            </a:r>
          </a:p>
          <a:p>
            <a:pPr lvl="7"/>
            <a:r>
              <a:rPr lang="en-US" noProof="0"/>
              <a:t>8</a:t>
            </a:r>
          </a:p>
          <a:p>
            <a:pPr lvl="8"/>
            <a:r>
              <a:rPr lang="en-US" noProof="0"/>
              <a:t>9</a:t>
            </a:r>
            <a:endParaRPr lang="en-US" noProof="0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245099" y="1730374"/>
            <a:ext cx="2641601" cy="431641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add text (Enter+TAB for next text level, SHIFT+TAB to go back in levels)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 noProof="0"/>
              <a:t>6</a:t>
            </a:r>
          </a:p>
          <a:p>
            <a:pPr lvl="6"/>
            <a:r>
              <a:rPr lang="en-US" noProof="0"/>
              <a:t>7</a:t>
            </a:r>
          </a:p>
          <a:p>
            <a:pPr lvl="7"/>
            <a:r>
              <a:rPr lang="en-US" noProof="0"/>
              <a:t>8</a:t>
            </a:r>
          </a:p>
          <a:p>
            <a:pPr lvl="8"/>
            <a:r>
              <a:rPr lang="en-US" noProof="0"/>
              <a:t>9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25A8F3-C789-43A7-B9C7-C2E8AD06CA8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007475" y="1730374"/>
            <a:ext cx="2641601" cy="431641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add text (Enter+TAB for next text level, SHIFT+TAB to go back in levels)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79923-6F9C-4EDE-9E95-10CB3051078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727BBD34-DD59-49E1-9776-D67684F06344}" type="datetime4">
              <a:rPr lang="en-US" smtClean="0"/>
              <a:pPr/>
              <a:t>January 30, 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0416BB-00AC-4DD5-897B-F4EDB13370E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7E9903A-53AE-4B97-879C-5DBFEB00E13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448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ntent, gre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8A33FA6-1C4E-42C4-8006-62087DF1C543}"/>
              </a:ext>
            </a:extLst>
          </p:cNvPr>
          <p:cNvSpPr/>
          <p:nvPr userDrawn="1"/>
        </p:nvSpPr>
        <p:spPr>
          <a:xfrm>
            <a:off x="0" y="0"/>
            <a:ext cx="12192000" cy="6861600"/>
          </a:xfrm>
          <a:prstGeom prst="rect">
            <a:avLst/>
          </a:prstGeom>
          <a:solidFill>
            <a:srgbClr val="EE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/>
          </a:p>
        </p:txBody>
      </p:sp>
      <p:grpSp>
        <p:nvGrpSpPr>
          <p:cNvPr id="13" name="Logo">
            <a:extLst>
              <a:ext uri="{FF2B5EF4-FFF2-40B4-BE49-F238E27FC236}">
                <a16:creationId xmlns:a16="http://schemas.microsoft.com/office/drawing/2014/main" id="{786373BD-6312-4785-AB25-0C8D34698A7B}"/>
              </a:ext>
            </a:extLst>
          </p:cNvPr>
          <p:cNvGrpSpPr/>
          <p:nvPr userDrawn="1"/>
        </p:nvGrpSpPr>
        <p:grpSpPr>
          <a:xfrm>
            <a:off x="10893210" y="6350918"/>
            <a:ext cx="755843" cy="322808"/>
            <a:chOff x="6380216" y="4059273"/>
            <a:chExt cx="2905863" cy="1241045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59A879B-ABBD-4A04-9477-6154675E4CEB}"/>
                </a:ext>
              </a:extLst>
            </p:cNvPr>
            <p:cNvSpPr/>
            <p:nvPr/>
          </p:nvSpPr>
          <p:spPr>
            <a:xfrm>
              <a:off x="6380216" y="4059273"/>
              <a:ext cx="2905863" cy="346936"/>
            </a:xfrm>
            <a:custGeom>
              <a:avLst/>
              <a:gdLst>
                <a:gd name="connsiteX0" fmla="*/ 0 w 2905863"/>
                <a:gd name="connsiteY0" fmla="*/ 0 h 346936"/>
                <a:gd name="connsiteX1" fmla="*/ 2905864 w 2905863"/>
                <a:gd name="connsiteY1" fmla="*/ 0 h 346936"/>
                <a:gd name="connsiteX2" fmla="*/ 2905864 w 2905863"/>
                <a:gd name="connsiteY2" fmla="*/ 346937 h 346936"/>
                <a:gd name="connsiteX3" fmla="*/ 0 w 2905863"/>
                <a:gd name="connsiteY3" fmla="*/ 346937 h 34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5863" h="346936">
                  <a:moveTo>
                    <a:pt x="0" y="0"/>
                  </a:moveTo>
                  <a:lnTo>
                    <a:pt x="2905864" y="0"/>
                  </a:lnTo>
                  <a:lnTo>
                    <a:pt x="2905864" y="346937"/>
                  </a:lnTo>
                  <a:lnTo>
                    <a:pt x="0" y="346937"/>
                  </a:lnTo>
                  <a:close/>
                </a:path>
              </a:pathLst>
            </a:custGeom>
            <a:solidFill>
              <a:srgbClr val="99D9F0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0D20163-892E-44FF-9991-ABC1BF13FFCD}"/>
                </a:ext>
              </a:extLst>
            </p:cNvPr>
            <p:cNvSpPr/>
            <p:nvPr/>
          </p:nvSpPr>
          <p:spPr>
            <a:xfrm>
              <a:off x="6380216" y="4521775"/>
              <a:ext cx="2905863" cy="57854"/>
            </a:xfrm>
            <a:custGeom>
              <a:avLst/>
              <a:gdLst>
                <a:gd name="connsiteX0" fmla="*/ 0 w 2905863"/>
                <a:gd name="connsiteY0" fmla="*/ 0 h 57854"/>
                <a:gd name="connsiteX1" fmla="*/ 2905864 w 2905863"/>
                <a:gd name="connsiteY1" fmla="*/ 0 h 57854"/>
                <a:gd name="connsiteX2" fmla="*/ 2905864 w 2905863"/>
                <a:gd name="connsiteY2" fmla="*/ 57854 h 57854"/>
                <a:gd name="connsiteX3" fmla="*/ 0 w 2905863"/>
                <a:gd name="connsiteY3" fmla="*/ 57854 h 5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5863" h="57854">
                  <a:moveTo>
                    <a:pt x="0" y="0"/>
                  </a:moveTo>
                  <a:lnTo>
                    <a:pt x="2905864" y="0"/>
                  </a:lnTo>
                  <a:lnTo>
                    <a:pt x="2905864" y="57854"/>
                  </a:lnTo>
                  <a:lnTo>
                    <a:pt x="0" y="57854"/>
                  </a:lnTo>
                  <a:close/>
                </a:path>
              </a:pathLst>
            </a:custGeom>
            <a:solidFill>
              <a:srgbClr val="3F9C35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CDE72FB-849D-47F9-B4E9-277EA2622D69}"/>
                </a:ext>
              </a:extLst>
            </p:cNvPr>
            <p:cNvSpPr/>
            <p:nvPr/>
          </p:nvSpPr>
          <p:spPr>
            <a:xfrm>
              <a:off x="6380216" y="4637294"/>
              <a:ext cx="2905863" cy="115566"/>
            </a:xfrm>
            <a:custGeom>
              <a:avLst/>
              <a:gdLst>
                <a:gd name="connsiteX0" fmla="*/ 0 w 2905863"/>
                <a:gd name="connsiteY0" fmla="*/ 0 h 115566"/>
                <a:gd name="connsiteX1" fmla="*/ 2905864 w 2905863"/>
                <a:gd name="connsiteY1" fmla="*/ 0 h 115566"/>
                <a:gd name="connsiteX2" fmla="*/ 2905864 w 2905863"/>
                <a:gd name="connsiteY2" fmla="*/ 115566 h 115566"/>
                <a:gd name="connsiteX3" fmla="*/ 0 w 2905863"/>
                <a:gd name="connsiteY3" fmla="*/ 115566 h 11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5863" h="115566">
                  <a:moveTo>
                    <a:pt x="0" y="0"/>
                  </a:moveTo>
                  <a:lnTo>
                    <a:pt x="2905864" y="0"/>
                  </a:lnTo>
                  <a:lnTo>
                    <a:pt x="2905864" y="115566"/>
                  </a:lnTo>
                  <a:lnTo>
                    <a:pt x="0" y="115566"/>
                  </a:lnTo>
                  <a:close/>
                </a:path>
              </a:pathLst>
            </a:custGeom>
            <a:solidFill>
              <a:srgbClr val="003591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6D47151-F3A9-4197-B445-BAF922408872}"/>
                </a:ext>
              </a:extLst>
            </p:cNvPr>
            <p:cNvSpPr/>
            <p:nvPr/>
          </p:nvSpPr>
          <p:spPr>
            <a:xfrm>
              <a:off x="7833598" y="4927183"/>
              <a:ext cx="392545" cy="373134"/>
            </a:xfrm>
            <a:custGeom>
              <a:avLst/>
              <a:gdLst>
                <a:gd name="connsiteX0" fmla="*/ 303984 w 392545"/>
                <a:gd name="connsiteY0" fmla="*/ 19174 h 373134"/>
                <a:gd name="connsiteX1" fmla="*/ 201992 w 392545"/>
                <a:gd name="connsiteY1" fmla="*/ 0 h 373134"/>
                <a:gd name="connsiteX2" fmla="*/ 62173 w 392545"/>
                <a:gd name="connsiteY2" fmla="*/ 0 h 373134"/>
                <a:gd name="connsiteX3" fmla="*/ 27859 w 392545"/>
                <a:gd name="connsiteY3" fmla="*/ 0 h 373134"/>
                <a:gd name="connsiteX4" fmla="*/ 0 w 392545"/>
                <a:gd name="connsiteY4" fmla="*/ 0 h 373134"/>
                <a:gd name="connsiteX5" fmla="*/ 0 w 392545"/>
                <a:gd name="connsiteY5" fmla="*/ 373135 h 373134"/>
                <a:gd name="connsiteX6" fmla="*/ 27859 w 392545"/>
                <a:gd name="connsiteY6" fmla="*/ 373135 h 373134"/>
                <a:gd name="connsiteX7" fmla="*/ 62173 w 392545"/>
                <a:gd name="connsiteY7" fmla="*/ 373135 h 373134"/>
                <a:gd name="connsiteX8" fmla="*/ 201992 w 392545"/>
                <a:gd name="connsiteY8" fmla="*/ 373135 h 373134"/>
                <a:gd name="connsiteX9" fmla="*/ 303984 w 392545"/>
                <a:gd name="connsiteY9" fmla="*/ 353961 h 373134"/>
                <a:gd name="connsiteX10" fmla="*/ 369670 w 392545"/>
                <a:gd name="connsiteY10" fmla="*/ 296249 h 373134"/>
                <a:gd name="connsiteX11" fmla="*/ 392546 w 392545"/>
                <a:gd name="connsiteY11" fmla="*/ 199477 h 373134"/>
                <a:gd name="connsiteX12" fmla="*/ 392546 w 392545"/>
                <a:gd name="connsiteY12" fmla="*/ 173611 h 373134"/>
                <a:gd name="connsiteX13" fmla="*/ 369670 w 392545"/>
                <a:gd name="connsiteY13" fmla="*/ 76839 h 373134"/>
                <a:gd name="connsiteX14" fmla="*/ 303984 w 392545"/>
                <a:gd name="connsiteY14" fmla="*/ 19174 h 373134"/>
                <a:gd name="connsiteX15" fmla="*/ 331369 w 392545"/>
                <a:gd name="connsiteY15" fmla="*/ 197531 h 373134"/>
                <a:gd name="connsiteX16" fmla="*/ 299048 w 392545"/>
                <a:gd name="connsiteY16" fmla="*/ 287563 h 373134"/>
                <a:gd name="connsiteX17" fmla="*/ 202514 w 392545"/>
                <a:gd name="connsiteY17" fmla="*/ 316894 h 373134"/>
                <a:gd name="connsiteX18" fmla="*/ 62221 w 392545"/>
                <a:gd name="connsiteY18" fmla="*/ 316894 h 373134"/>
                <a:gd name="connsiteX19" fmla="*/ 62221 w 392545"/>
                <a:gd name="connsiteY19" fmla="*/ 56193 h 373134"/>
                <a:gd name="connsiteX20" fmla="*/ 202514 w 392545"/>
                <a:gd name="connsiteY20" fmla="*/ 56193 h 373134"/>
                <a:gd name="connsiteX21" fmla="*/ 299048 w 392545"/>
                <a:gd name="connsiteY21" fmla="*/ 84812 h 373134"/>
                <a:gd name="connsiteX22" fmla="*/ 331369 w 392545"/>
                <a:gd name="connsiteY22" fmla="*/ 175604 h 373134"/>
                <a:gd name="connsiteX23" fmla="*/ 331369 w 392545"/>
                <a:gd name="connsiteY23" fmla="*/ 197531 h 37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545" h="373134">
                  <a:moveTo>
                    <a:pt x="303984" y="19174"/>
                  </a:moveTo>
                  <a:cubicBezTo>
                    <a:pt x="275461" y="6407"/>
                    <a:pt x="241479" y="0"/>
                    <a:pt x="201992" y="0"/>
                  </a:cubicBezTo>
                  <a:lnTo>
                    <a:pt x="62173" y="0"/>
                  </a:lnTo>
                  <a:lnTo>
                    <a:pt x="27859" y="0"/>
                  </a:lnTo>
                  <a:lnTo>
                    <a:pt x="0" y="0"/>
                  </a:lnTo>
                  <a:lnTo>
                    <a:pt x="0" y="373135"/>
                  </a:lnTo>
                  <a:lnTo>
                    <a:pt x="27859" y="373135"/>
                  </a:lnTo>
                  <a:lnTo>
                    <a:pt x="62173" y="373135"/>
                  </a:lnTo>
                  <a:lnTo>
                    <a:pt x="201992" y="373135"/>
                  </a:lnTo>
                  <a:cubicBezTo>
                    <a:pt x="241479" y="373135"/>
                    <a:pt x="275461" y="366728"/>
                    <a:pt x="303984" y="353961"/>
                  </a:cubicBezTo>
                  <a:cubicBezTo>
                    <a:pt x="332508" y="341194"/>
                    <a:pt x="354387" y="321972"/>
                    <a:pt x="369670" y="296249"/>
                  </a:cubicBezTo>
                  <a:cubicBezTo>
                    <a:pt x="384904" y="270525"/>
                    <a:pt x="392546" y="238299"/>
                    <a:pt x="392546" y="199477"/>
                  </a:cubicBezTo>
                  <a:lnTo>
                    <a:pt x="392546" y="173611"/>
                  </a:lnTo>
                  <a:cubicBezTo>
                    <a:pt x="392546" y="134788"/>
                    <a:pt x="384904" y="102562"/>
                    <a:pt x="369670" y="76839"/>
                  </a:cubicBezTo>
                  <a:cubicBezTo>
                    <a:pt x="354387" y="51162"/>
                    <a:pt x="332508" y="31941"/>
                    <a:pt x="303984" y="19174"/>
                  </a:cubicBezTo>
                  <a:close/>
                  <a:moveTo>
                    <a:pt x="331369" y="197531"/>
                  </a:moveTo>
                  <a:cubicBezTo>
                    <a:pt x="331369" y="238015"/>
                    <a:pt x="320596" y="268010"/>
                    <a:pt x="299048" y="287563"/>
                  </a:cubicBezTo>
                  <a:cubicBezTo>
                    <a:pt x="277502" y="307117"/>
                    <a:pt x="245323" y="316894"/>
                    <a:pt x="202514" y="316894"/>
                  </a:cubicBezTo>
                  <a:lnTo>
                    <a:pt x="62221" y="316894"/>
                  </a:lnTo>
                  <a:lnTo>
                    <a:pt x="62221" y="56193"/>
                  </a:lnTo>
                  <a:lnTo>
                    <a:pt x="202514" y="56193"/>
                  </a:lnTo>
                  <a:cubicBezTo>
                    <a:pt x="245323" y="56193"/>
                    <a:pt x="277454" y="65733"/>
                    <a:pt x="299048" y="84812"/>
                  </a:cubicBezTo>
                  <a:cubicBezTo>
                    <a:pt x="320596" y="103891"/>
                    <a:pt x="331369" y="134171"/>
                    <a:pt x="331369" y="175604"/>
                  </a:cubicBezTo>
                  <a:lnTo>
                    <a:pt x="331369" y="197531"/>
                  </a:lnTo>
                  <a:close/>
                </a:path>
              </a:pathLst>
            </a:custGeom>
            <a:solidFill>
              <a:srgbClr val="0F214A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6374B-F400-46EE-AA11-2A1EC51357CB}"/>
                </a:ext>
              </a:extLst>
            </p:cNvPr>
            <p:cNvSpPr/>
            <p:nvPr/>
          </p:nvSpPr>
          <p:spPr>
            <a:xfrm>
              <a:off x="8344036" y="4927183"/>
              <a:ext cx="410485" cy="373134"/>
            </a:xfrm>
            <a:custGeom>
              <a:avLst/>
              <a:gdLst>
                <a:gd name="connsiteX0" fmla="*/ 349262 w 410485"/>
                <a:gd name="connsiteY0" fmla="*/ 291598 h 373134"/>
                <a:gd name="connsiteX1" fmla="*/ 60702 w 410485"/>
                <a:gd name="connsiteY1" fmla="*/ 0 h 373134"/>
                <a:gd name="connsiteX2" fmla="*/ 26388 w 410485"/>
                <a:gd name="connsiteY2" fmla="*/ 0 h 373134"/>
                <a:gd name="connsiteX3" fmla="*/ 0 w 410485"/>
                <a:gd name="connsiteY3" fmla="*/ 0 h 373134"/>
                <a:gd name="connsiteX4" fmla="*/ 0 w 410485"/>
                <a:gd name="connsiteY4" fmla="*/ 373135 h 373134"/>
                <a:gd name="connsiteX5" fmla="*/ 60702 w 410485"/>
                <a:gd name="connsiteY5" fmla="*/ 373135 h 373134"/>
                <a:gd name="connsiteX6" fmla="*/ 60702 w 410485"/>
                <a:gd name="connsiteY6" fmla="*/ 81917 h 373134"/>
                <a:gd name="connsiteX7" fmla="*/ 349262 w 410485"/>
                <a:gd name="connsiteY7" fmla="*/ 373135 h 373134"/>
                <a:gd name="connsiteX8" fmla="*/ 410486 w 410485"/>
                <a:gd name="connsiteY8" fmla="*/ 373135 h 373134"/>
                <a:gd name="connsiteX9" fmla="*/ 410486 w 410485"/>
                <a:gd name="connsiteY9" fmla="*/ 0 h 373134"/>
                <a:gd name="connsiteX10" fmla="*/ 349262 w 410485"/>
                <a:gd name="connsiteY10" fmla="*/ 0 h 37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485" h="373134">
                  <a:moveTo>
                    <a:pt x="349262" y="291598"/>
                  </a:moveTo>
                  <a:lnTo>
                    <a:pt x="60702" y="0"/>
                  </a:lnTo>
                  <a:lnTo>
                    <a:pt x="26388" y="0"/>
                  </a:lnTo>
                  <a:lnTo>
                    <a:pt x="0" y="0"/>
                  </a:lnTo>
                  <a:lnTo>
                    <a:pt x="0" y="373135"/>
                  </a:lnTo>
                  <a:lnTo>
                    <a:pt x="60702" y="373135"/>
                  </a:lnTo>
                  <a:lnTo>
                    <a:pt x="60702" y="81917"/>
                  </a:lnTo>
                  <a:lnTo>
                    <a:pt x="349262" y="373135"/>
                  </a:lnTo>
                  <a:lnTo>
                    <a:pt x="410486" y="373135"/>
                  </a:lnTo>
                  <a:lnTo>
                    <a:pt x="410486" y="0"/>
                  </a:lnTo>
                  <a:lnTo>
                    <a:pt x="349262" y="0"/>
                  </a:lnTo>
                  <a:close/>
                </a:path>
              </a:pathLst>
            </a:custGeom>
            <a:solidFill>
              <a:srgbClr val="0F214A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9F7A1C-77DA-4373-B4B2-DAA6FC4DE316}"/>
                </a:ext>
              </a:extLst>
            </p:cNvPr>
            <p:cNvSpPr/>
            <p:nvPr/>
          </p:nvSpPr>
          <p:spPr>
            <a:xfrm>
              <a:off x="8863965" y="4927183"/>
              <a:ext cx="421876" cy="373134"/>
            </a:xfrm>
            <a:custGeom>
              <a:avLst/>
              <a:gdLst>
                <a:gd name="connsiteX0" fmla="*/ 355716 w 421876"/>
                <a:gd name="connsiteY0" fmla="*/ 0 h 373134"/>
                <a:gd name="connsiteX1" fmla="*/ 212955 w 421876"/>
                <a:gd name="connsiteY1" fmla="*/ 291598 h 373134"/>
                <a:gd name="connsiteX2" fmla="*/ 70146 w 421876"/>
                <a:gd name="connsiteY2" fmla="*/ 0 h 373134"/>
                <a:gd name="connsiteX3" fmla="*/ 0 w 421876"/>
                <a:gd name="connsiteY3" fmla="*/ 0 h 373134"/>
                <a:gd name="connsiteX4" fmla="*/ 187042 w 421876"/>
                <a:gd name="connsiteY4" fmla="*/ 373135 h 373134"/>
                <a:gd name="connsiteX5" fmla="*/ 235309 w 421876"/>
                <a:gd name="connsiteY5" fmla="*/ 373135 h 373134"/>
                <a:gd name="connsiteX6" fmla="*/ 421876 w 421876"/>
                <a:gd name="connsiteY6" fmla="*/ 0 h 37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876" h="373134">
                  <a:moveTo>
                    <a:pt x="355716" y="0"/>
                  </a:moveTo>
                  <a:lnTo>
                    <a:pt x="212955" y="291598"/>
                  </a:lnTo>
                  <a:lnTo>
                    <a:pt x="70146" y="0"/>
                  </a:lnTo>
                  <a:lnTo>
                    <a:pt x="0" y="0"/>
                  </a:lnTo>
                  <a:lnTo>
                    <a:pt x="187042" y="373135"/>
                  </a:lnTo>
                  <a:lnTo>
                    <a:pt x="235309" y="373135"/>
                  </a:lnTo>
                  <a:lnTo>
                    <a:pt x="421876" y="0"/>
                  </a:lnTo>
                  <a:close/>
                </a:path>
              </a:pathLst>
            </a:custGeom>
            <a:solidFill>
              <a:srgbClr val="0F214A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0B103E29-9BF2-491F-A31B-CD5C222301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9749" y="1730375"/>
            <a:ext cx="3584576" cy="4316414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add text (Enter+TAB for next text level, SHIFT+TAB to go back in levels)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6</a:t>
            </a:r>
          </a:p>
          <a:p>
            <a:pPr lvl="6"/>
            <a:r>
              <a:rPr lang="en-US" noProof="0"/>
              <a:t>7</a:t>
            </a:r>
          </a:p>
          <a:p>
            <a:pPr lvl="7"/>
            <a:r>
              <a:rPr lang="en-US" noProof="0"/>
              <a:t>8</a:t>
            </a:r>
          </a:p>
          <a:p>
            <a:pPr lvl="8"/>
            <a:r>
              <a:rPr lang="en-US" noProof="0"/>
              <a:t>9</a:t>
            </a:r>
            <a:endParaRPr lang="en-US" noProof="0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7CE2ECF-AF40-4809-BD16-DFC59D5392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245099" y="1730374"/>
            <a:ext cx="2641601" cy="431641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add text (Enter+TAB for next text level, SHIFT+TAB to go back in levels)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 noProof="0"/>
              <a:t>6</a:t>
            </a:r>
          </a:p>
          <a:p>
            <a:pPr lvl="6"/>
            <a:r>
              <a:rPr lang="en-US" noProof="0"/>
              <a:t>7</a:t>
            </a:r>
          </a:p>
          <a:p>
            <a:pPr lvl="7"/>
            <a:r>
              <a:rPr lang="en-US" noProof="0"/>
              <a:t>8</a:t>
            </a:r>
          </a:p>
          <a:p>
            <a:pPr lvl="8"/>
            <a:r>
              <a:rPr lang="en-US" noProof="0"/>
              <a:t>9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25A8F3-C789-43A7-B9C7-C2E8AD06CA8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007474" y="1730374"/>
            <a:ext cx="2643189" cy="4316412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add text (Enter+TAB for next text level, SHIFT+TAB to go back in levels)</a:t>
            </a:r>
            <a:endParaRPr lang="en-US"/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79923-6F9C-4EDE-9E95-10CB3051078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fld id="{727BBD34-DD59-49E1-9776-D67684F06344}" type="datetime4">
              <a:rPr lang="en-US" smtClean="0"/>
              <a:pPr/>
              <a:t>January 30, 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0416BB-00AC-4DD5-897B-F4EDB13370E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7E9903A-53AE-4B97-879C-5DBFEB00E13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_SD_FLD_Copyright">
            <a:extLst>
              <a:ext uri="{FF2B5EF4-FFF2-40B4-BE49-F238E27FC236}">
                <a16:creationId xmlns:a16="http://schemas.microsoft.com/office/drawing/2014/main" id="{082F9C54-512B-45F5-982C-08FA99BDF954}"/>
              </a:ext>
            </a:extLst>
          </p:cNvPr>
          <p:cNvSpPr txBox="1"/>
          <p:nvPr userDrawn="1"/>
        </p:nvSpPr>
        <p:spPr>
          <a:xfrm>
            <a:off x="853200" y="6440400"/>
            <a:ext cx="27892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700" noProof="0">
                <a:solidFill>
                  <a:schemeClr val="accent1"/>
                </a:solidFill>
              </a:rPr>
              <a:t>DNV ©</a:t>
            </a:r>
            <a:endParaRPr lang="en-US" sz="700" noProof="0" dirty="0">
              <a:solidFill>
                <a:schemeClr val="accent1"/>
              </a:solidFill>
            </a:endParaRPr>
          </a:p>
        </p:txBody>
      </p:sp>
      <p:sp>
        <p:nvSpPr>
          <p:cNvPr id="22" name="SD_FLD_DocumentDate">
            <a:extLst>
              <a:ext uri="{FF2B5EF4-FFF2-40B4-BE49-F238E27FC236}">
                <a16:creationId xmlns:a16="http://schemas.microsoft.com/office/drawing/2014/main" id="{CA5DA168-821C-4063-906D-4954EC9A254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6400" y="6440400"/>
            <a:ext cx="1198800" cy="15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ts val="0"/>
              </a:spcBef>
            </a:pPr>
            <a:r>
              <a:rPr lang="en-US" altLang="ja-JP" sz="700" cap="all" baseline="0" dirty="0">
                <a:solidFill>
                  <a:schemeClr val="accent1"/>
                </a:solidFill>
                <a:ea typeface="ＭＳ Ｐゴシック" charset="-128"/>
                <a:cs typeface="Arial" charset="0"/>
              </a:rPr>
              <a:t>Thursday, January 5, 2023</a:t>
            </a:r>
          </a:p>
        </p:txBody>
      </p:sp>
      <p:sp>
        <p:nvSpPr>
          <p:cNvPr id="24" name="SD_FLD_Draft" hidden="1">
            <a:extLst>
              <a:ext uri="{FF2B5EF4-FFF2-40B4-BE49-F238E27FC236}">
                <a16:creationId xmlns:a16="http://schemas.microsoft.com/office/drawing/2014/main" id="{CB94A54D-DD3C-4298-BDF3-BD0A4E0485C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243513" y="6232324"/>
            <a:ext cx="1700337" cy="2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14400" rIns="0" bIns="0" anchor="t" anchorCtr="0"/>
          <a:lstStyle/>
          <a:p>
            <a:pPr algn="ctr">
              <a:lnSpc>
                <a:spcPct val="83000"/>
              </a:lnSpc>
              <a:spcBef>
                <a:spcPts val="0"/>
              </a:spcBef>
            </a:pPr>
            <a:r>
              <a:rPr lang="en-US" altLang="ja-JP" sz="1600" b="0" cap="all" baseline="0" dirty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</a:p>
        </p:txBody>
      </p:sp>
      <p:sp>
        <p:nvSpPr>
          <p:cNvPr id="26" name="SD_FLD_Confidentiality">
            <a:extLst>
              <a:ext uri="{FF2B5EF4-FFF2-40B4-BE49-F238E27FC236}">
                <a16:creationId xmlns:a16="http://schemas.microsoft.com/office/drawing/2014/main" id="{13226BD7-8851-4901-A408-8E1422BBD689}"/>
              </a:ext>
            </a:extLst>
          </p:cNvPr>
          <p:cNvSpPr/>
          <p:nvPr userDrawn="1"/>
        </p:nvSpPr>
        <p:spPr>
          <a:xfrm>
            <a:off x="7131600" y="6440400"/>
            <a:ext cx="2440800" cy="1512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</a:pPr>
            <a:endParaRPr lang="en-US" sz="700" b="0" kern="1200" cap="all" baseline="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897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1" cy="6861600"/>
          </a:xfrm>
          <a:blipFill>
            <a:blip r:embed="rId2"/>
            <a:stretch>
              <a:fillRect/>
            </a:stretch>
          </a:blipFill>
        </p:spPr>
        <p:txBody>
          <a:bodyPr lIns="2916000" tIns="360000" rIns="144000"/>
          <a:lstStyle>
            <a:lvl1pPr marL="0" indent="0" algn="l">
              <a:buNone/>
              <a:defRPr sz="1600" b="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on picture frame to insert background picture, click on DNV-menu / Image Tools-button / Choose Insert or Paste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750" y="539750"/>
            <a:ext cx="5018400" cy="936000"/>
          </a:xfrm>
        </p:spPr>
        <p:txBody>
          <a:bodyPr/>
          <a:lstStyle/>
          <a:p>
            <a:r>
              <a:rPr lang="en-US"/>
              <a:t>Click to add title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1A0EF5A-2CB8-465D-882A-DE0FE7C6D3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0000" y="1735085"/>
            <a:ext cx="5018400" cy="431651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76FE3FB9-ADAA-4278-97B4-7AE30B2DA0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31200" y="1735085"/>
            <a:ext cx="5018400" cy="43069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  <a:endParaRPr lang="en-US" dirty="0"/>
          </a:p>
        </p:txBody>
      </p:sp>
      <p:sp>
        <p:nvSpPr>
          <p:cNvPr id="13" name="Text Placeholder 51">
            <a:extLst>
              <a:ext uri="{FF2B5EF4-FFF2-40B4-BE49-F238E27FC236}">
                <a16:creationId xmlns:a16="http://schemas.microsoft.com/office/drawing/2014/main" id="{D5351953-1134-42DD-AF00-B4B22DEFC1E8}"/>
              </a:ext>
            </a:extLst>
          </p:cNvPr>
          <p:cNvSpPr>
            <a:spLocks noGrp="1" noChangeAspect="1"/>
          </p:cNvSpPr>
          <p:nvPr>
            <p:ph type="body" sz="quarter" idx="22" hasCustomPrompt="1"/>
          </p:nvPr>
        </p:nvSpPr>
        <p:spPr>
          <a:xfrm>
            <a:off x="10893600" y="6350400"/>
            <a:ext cx="756000" cy="322875"/>
          </a:xfrm>
          <a:custGeom>
            <a:avLst/>
            <a:gdLst>
              <a:gd name="connsiteX0" fmla="*/ 4835251 w 9270620"/>
              <a:gd name="connsiteY0" fmla="*/ 2948180 h 3959325"/>
              <a:gd name="connsiteX1" fmla="*/ 4835251 w 9270620"/>
              <a:gd name="connsiteY1" fmla="*/ 3779899 h 3959325"/>
              <a:gd name="connsiteX2" fmla="*/ 5282830 w 9270620"/>
              <a:gd name="connsiteY2" fmla="*/ 3779899 h 3959325"/>
              <a:gd name="connsiteX3" fmla="*/ 5590803 w 9270620"/>
              <a:gd name="connsiteY3" fmla="*/ 3686324 h 3959325"/>
              <a:gd name="connsiteX4" fmla="*/ 5693918 w 9270620"/>
              <a:gd name="connsiteY4" fmla="*/ 3399093 h 3959325"/>
              <a:gd name="connsiteX5" fmla="*/ 5693918 w 9270620"/>
              <a:gd name="connsiteY5" fmla="*/ 3329139 h 3959325"/>
              <a:gd name="connsiteX6" fmla="*/ 5590803 w 9270620"/>
              <a:gd name="connsiteY6" fmla="*/ 3039484 h 3959325"/>
              <a:gd name="connsiteX7" fmla="*/ 5282830 w 9270620"/>
              <a:gd name="connsiteY7" fmla="*/ 2948180 h 3959325"/>
              <a:gd name="connsiteX8" fmla="*/ 7923941 w 9270620"/>
              <a:gd name="connsiteY8" fmla="*/ 2768907 h 3959325"/>
              <a:gd name="connsiteX9" fmla="*/ 8147729 w 9270620"/>
              <a:gd name="connsiteY9" fmla="*/ 2768907 h 3959325"/>
              <a:gd name="connsiteX10" fmla="*/ 8603334 w 9270620"/>
              <a:gd name="connsiteY10" fmla="*/ 3699197 h 3959325"/>
              <a:gd name="connsiteX11" fmla="*/ 9058787 w 9270620"/>
              <a:gd name="connsiteY11" fmla="*/ 2768907 h 3959325"/>
              <a:gd name="connsiteX12" fmla="*/ 9269858 w 9270620"/>
              <a:gd name="connsiteY12" fmla="*/ 2768907 h 3959325"/>
              <a:gd name="connsiteX13" fmla="*/ 8674651 w 9270620"/>
              <a:gd name="connsiteY13" fmla="*/ 3959325 h 3959325"/>
              <a:gd name="connsiteX14" fmla="*/ 8520664 w 9270620"/>
              <a:gd name="connsiteY14" fmla="*/ 3959325 h 3959325"/>
              <a:gd name="connsiteX15" fmla="*/ 6265204 w 9270620"/>
              <a:gd name="connsiteY15" fmla="*/ 2768907 h 3959325"/>
              <a:gd name="connsiteX16" fmla="*/ 6349390 w 9270620"/>
              <a:gd name="connsiteY16" fmla="*/ 2768907 h 3959325"/>
              <a:gd name="connsiteX17" fmla="*/ 6458862 w 9270620"/>
              <a:gd name="connsiteY17" fmla="*/ 2768907 h 3959325"/>
              <a:gd name="connsiteX18" fmla="*/ 7379459 w 9270620"/>
              <a:gd name="connsiteY18" fmla="*/ 3699197 h 3959325"/>
              <a:gd name="connsiteX19" fmla="*/ 7379459 w 9270620"/>
              <a:gd name="connsiteY19" fmla="*/ 2768907 h 3959325"/>
              <a:gd name="connsiteX20" fmla="*/ 7574783 w 9270620"/>
              <a:gd name="connsiteY20" fmla="*/ 2768907 h 3959325"/>
              <a:gd name="connsiteX21" fmla="*/ 7574783 w 9270620"/>
              <a:gd name="connsiteY21" fmla="*/ 3959325 h 3959325"/>
              <a:gd name="connsiteX22" fmla="*/ 7379459 w 9270620"/>
              <a:gd name="connsiteY22" fmla="*/ 3959325 h 3959325"/>
              <a:gd name="connsiteX23" fmla="*/ 6458862 w 9270620"/>
              <a:gd name="connsiteY23" fmla="*/ 3030248 h 3959325"/>
              <a:gd name="connsiteX24" fmla="*/ 6458862 w 9270620"/>
              <a:gd name="connsiteY24" fmla="*/ 3959325 h 3959325"/>
              <a:gd name="connsiteX25" fmla="*/ 6265204 w 9270620"/>
              <a:gd name="connsiteY25" fmla="*/ 3959325 h 3959325"/>
              <a:gd name="connsiteX26" fmla="*/ 4636746 w 9270620"/>
              <a:gd name="connsiteY26" fmla="*/ 2768907 h 3959325"/>
              <a:gd name="connsiteX27" fmla="*/ 4725625 w 9270620"/>
              <a:gd name="connsiteY27" fmla="*/ 2768907 h 3959325"/>
              <a:gd name="connsiteX28" fmla="*/ 4835098 w 9270620"/>
              <a:gd name="connsiteY28" fmla="*/ 2768907 h 3959325"/>
              <a:gd name="connsiteX29" fmla="*/ 5281164 w 9270620"/>
              <a:gd name="connsiteY29" fmla="*/ 2768907 h 3959325"/>
              <a:gd name="connsiteX30" fmla="*/ 5606551 w 9270620"/>
              <a:gd name="connsiteY30" fmla="*/ 2830078 h 3959325"/>
              <a:gd name="connsiteX31" fmla="*/ 5816110 w 9270620"/>
              <a:gd name="connsiteY31" fmla="*/ 3014048 h 3959325"/>
              <a:gd name="connsiteX32" fmla="*/ 5889091 w 9270620"/>
              <a:gd name="connsiteY32" fmla="*/ 3322781 h 3959325"/>
              <a:gd name="connsiteX33" fmla="*/ 5889091 w 9270620"/>
              <a:gd name="connsiteY33" fmla="*/ 3405301 h 3959325"/>
              <a:gd name="connsiteX34" fmla="*/ 5816110 w 9270620"/>
              <a:gd name="connsiteY34" fmla="*/ 3714035 h 3959325"/>
              <a:gd name="connsiteX35" fmla="*/ 5606551 w 9270620"/>
              <a:gd name="connsiteY35" fmla="*/ 3898154 h 3959325"/>
              <a:gd name="connsiteX36" fmla="*/ 5281164 w 9270620"/>
              <a:gd name="connsiteY36" fmla="*/ 3959325 h 3959325"/>
              <a:gd name="connsiteX37" fmla="*/ 4835098 w 9270620"/>
              <a:gd name="connsiteY37" fmla="*/ 3959325 h 3959325"/>
              <a:gd name="connsiteX38" fmla="*/ 4725625 w 9270620"/>
              <a:gd name="connsiteY38" fmla="*/ 3959325 h 3959325"/>
              <a:gd name="connsiteX39" fmla="*/ 4636746 w 9270620"/>
              <a:gd name="connsiteY39" fmla="*/ 3959325 h 3959325"/>
              <a:gd name="connsiteX40" fmla="*/ 0 w 9270620"/>
              <a:gd name="connsiteY40" fmla="*/ 1844070 h 3959325"/>
              <a:gd name="connsiteX41" fmla="*/ 9270620 w 9270620"/>
              <a:gd name="connsiteY41" fmla="*/ 1844070 h 3959325"/>
              <a:gd name="connsiteX42" fmla="*/ 9270620 w 9270620"/>
              <a:gd name="connsiteY42" fmla="*/ 2212762 h 3959325"/>
              <a:gd name="connsiteX43" fmla="*/ 0 w 9270620"/>
              <a:gd name="connsiteY43" fmla="*/ 2212762 h 3959325"/>
              <a:gd name="connsiteX44" fmla="*/ 0 w 9270620"/>
              <a:gd name="connsiteY44" fmla="*/ 1475528 h 3959325"/>
              <a:gd name="connsiteX45" fmla="*/ 9270620 w 9270620"/>
              <a:gd name="connsiteY45" fmla="*/ 1475528 h 3959325"/>
              <a:gd name="connsiteX46" fmla="*/ 9270620 w 9270620"/>
              <a:gd name="connsiteY46" fmla="*/ 1660101 h 3959325"/>
              <a:gd name="connsiteX47" fmla="*/ 0 w 9270620"/>
              <a:gd name="connsiteY47" fmla="*/ 1660101 h 3959325"/>
              <a:gd name="connsiteX48" fmla="*/ 0 w 9270620"/>
              <a:gd name="connsiteY48" fmla="*/ 0 h 3959325"/>
              <a:gd name="connsiteX49" fmla="*/ 9270620 w 9270620"/>
              <a:gd name="connsiteY49" fmla="*/ 0 h 3959325"/>
              <a:gd name="connsiteX50" fmla="*/ 9270620 w 9270620"/>
              <a:gd name="connsiteY50" fmla="*/ 1106839 h 3959325"/>
              <a:gd name="connsiteX51" fmla="*/ 0 w 9270620"/>
              <a:gd name="connsiteY51" fmla="*/ 1106839 h 395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70620" h="3959325">
                <a:moveTo>
                  <a:pt x="4835251" y="2948180"/>
                </a:moveTo>
                <a:lnTo>
                  <a:pt x="4835251" y="3779899"/>
                </a:lnTo>
                <a:lnTo>
                  <a:pt x="5282830" y="3779899"/>
                </a:lnTo>
                <a:cubicBezTo>
                  <a:pt x="5419404" y="3779899"/>
                  <a:pt x="5522065" y="3748707"/>
                  <a:pt x="5590803" y="3686324"/>
                </a:cubicBezTo>
                <a:cubicBezTo>
                  <a:pt x="5659548" y="3623943"/>
                  <a:pt x="5693918" y="3528250"/>
                  <a:pt x="5693918" y="3399093"/>
                </a:cubicBezTo>
                <a:lnTo>
                  <a:pt x="5693918" y="3329139"/>
                </a:lnTo>
                <a:cubicBezTo>
                  <a:pt x="5693918" y="3196955"/>
                  <a:pt x="5659548" y="3100352"/>
                  <a:pt x="5590803" y="3039484"/>
                </a:cubicBezTo>
                <a:cubicBezTo>
                  <a:pt x="5521912" y="2978616"/>
                  <a:pt x="5419404" y="2948180"/>
                  <a:pt x="5282830" y="2948180"/>
                </a:cubicBezTo>
                <a:close/>
                <a:moveTo>
                  <a:pt x="7923941" y="2768907"/>
                </a:moveTo>
                <a:lnTo>
                  <a:pt x="8147729" y="2768907"/>
                </a:lnTo>
                <a:lnTo>
                  <a:pt x="8603334" y="3699197"/>
                </a:lnTo>
                <a:lnTo>
                  <a:pt x="9058787" y="2768907"/>
                </a:lnTo>
                <a:lnTo>
                  <a:pt x="9269858" y="2768907"/>
                </a:lnTo>
                <a:lnTo>
                  <a:pt x="8674651" y="3959325"/>
                </a:lnTo>
                <a:lnTo>
                  <a:pt x="8520664" y="3959325"/>
                </a:lnTo>
                <a:close/>
                <a:moveTo>
                  <a:pt x="6265204" y="2768907"/>
                </a:moveTo>
                <a:lnTo>
                  <a:pt x="6349390" y="2768907"/>
                </a:lnTo>
                <a:lnTo>
                  <a:pt x="6458862" y="2768907"/>
                </a:lnTo>
                <a:lnTo>
                  <a:pt x="7379459" y="3699197"/>
                </a:lnTo>
                <a:lnTo>
                  <a:pt x="7379459" y="2768907"/>
                </a:lnTo>
                <a:lnTo>
                  <a:pt x="7574783" y="2768907"/>
                </a:lnTo>
                <a:lnTo>
                  <a:pt x="7574783" y="3959325"/>
                </a:lnTo>
                <a:lnTo>
                  <a:pt x="7379459" y="3959325"/>
                </a:lnTo>
                <a:lnTo>
                  <a:pt x="6458862" y="3030248"/>
                </a:lnTo>
                <a:lnTo>
                  <a:pt x="6458862" y="3959325"/>
                </a:lnTo>
                <a:lnTo>
                  <a:pt x="6265204" y="3959325"/>
                </a:lnTo>
                <a:close/>
                <a:moveTo>
                  <a:pt x="4636746" y="2768907"/>
                </a:moveTo>
                <a:lnTo>
                  <a:pt x="4725625" y="2768907"/>
                </a:lnTo>
                <a:lnTo>
                  <a:pt x="4835098" y="2768907"/>
                </a:lnTo>
                <a:lnTo>
                  <a:pt x="5281164" y="2768907"/>
                </a:lnTo>
                <a:cubicBezTo>
                  <a:pt x="5407140" y="2768907"/>
                  <a:pt x="5515553" y="2789347"/>
                  <a:pt x="5606551" y="2830078"/>
                </a:cubicBezTo>
                <a:cubicBezTo>
                  <a:pt x="5697551" y="2870809"/>
                  <a:pt x="5767352" y="2932130"/>
                  <a:pt x="5816110" y="3014048"/>
                </a:cubicBezTo>
                <a:cubicBezTo>
                  <a:pt x="5864711" y="3096112"/>
                  <a:pt x="5889091" y="3198923"/>
                  <a:pt x="5889091" y="3322781"/>
                </a:cubicBezTo>
                <a:lnTo>
                  <a:pt x="5889091" y="3405301"/>
                </a:lnTo>
                <a:cubicBezTo>
                  <a:pt x="5889091" y="3529156"/>
                  <a:pt x="5864711" y="3631967"/>
                  <a:pt x="5816110" y="3714035"/>
                </a:cubicBezTo>
                <a:cubicBezTo>
                  <a:pt x="5767352" y="3796099"/>
                  <a:pt x="5697551" y="3857423"/>
                  <a:pt x="5606551" y="3898154"/>
                </a:cubicBezTo>
                <a:cubicBezTo>
                  <a:pt x="5515553" y="3938885"/>
                  <a:pt x="5407140" y="3959325"/>
                  <a:pt x="5281164" y="3959325"/>
                </a:cubicBezTo>
                <a:lnTo>
                  <a:pt x="4835098" y="3959325"/>
                </a:lnTo>
                <a:lnTo>
                  <a:pt x="4725625" y="3959325"/>
                </a:lnTo>
                <a:lnTo>
                  <a:pt x="4636746" y="3959325"/>
                </a:lnTo>
                <a:close/>
                <a:moveTo>
                  <a:pt x="0" y="1844070"/>
                </a:moveTo>
                <a:lnTo>
                  <a:pt x="9270620" y="1844070"/>
                </a:lnTo>
                <a:lnTo>
                  <a:pt x="9270620" y="2212762"/>
                </a:lnTo>
                <a:lnTo>
                  <a:pt x="0" y="2212762"/>
                </a:lnTo>
                <a:close/>
                <a:moveTo>
                  <a:pt x="0" y="1475528"/>
                </a:moveTo>
                <a:lnTo>
                  <a:pt x="9270620" y="1475528"/>
                </a:lnTo>
                <a:lnTo>
                  <a:pt x="9270620" y="1660101"/>
                </a:lnTo>
                <a:lnTo>
                  <a:pt x="0" y="1660101"/>
                </a:lnTo>
                <a:close/>
                <a:moveTo>
                  <a:pt x="0" y="0"/>
                </a:moveTo>
                <a:lnTo>
                  <a:pt x="9270620" y="0"/>
                </a:lnTo>
                <a:lnTo>
                  <a:pt x="9270620" y="1106839"/>
                </a:lnTo>
                <a:lnTo>
                  <a:pt x="0" y="110683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_SD_FLD_Copyright">
            <a:extLst>
              <a:ext uri="{FF2B5EF4-FFF2-40B4-BE49-F238E27FC236}">
                <a16:creationId xmlns:a16="http://schemas.microsoft.com/office/drawing/2014/main" id="{1099F517-19A2-4C2A-9FAD-96F0B4770965}"/>
              </a:ext>
            </a:extLst>
          </p:cNvPr>
          <p:cNvSpPr txBox="1"/>
          <p:nvPr userDrawn="1"/>
        </p:nvSpPr>
        <p:spPr>
          <a:xfrm>
            <a:off x="853200" y="6440400"/>
            <a:ext cx="27892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700" noProof="0">
                <a:solidFill>
                  <a:schemeClr val="accent1"/>
                </a:solidFill>
              </a:rPr>
              <a:t>DNV ©</a:t>
            </a:r>
            <a:endParaRPr lang="en-US" sz="700" noProof="0" dirty="0">
              <a:solidFill>
                <a:schemeClr val="accent1"/>
              </a:solidFill>
            </a:endParaRPr>
          </a:p>
        </p:txBody>
      </p:sp>
      <p:sp>
        <p:nvSpPr>
          <p:cNvPr id="15" name="SD_FLD_DocumentDate">
            <a:extLst>
              <a:ext uri="{FF2B5EF4-FFF2-40B4-BE49-F238E27FC236}">
                <a16:creationId xmlns:a16="http://schemas.microsoft.com/office/drawing/2014/main" id="{5E6CBA46-0BD0-48FA-8FB9-5998CF0BE07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6400" y="6440400"/>
            <a:ext cx="1198800" cy="15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ts val="0"/>
              </a:spcBef>
            </a:pPr>
            <a:r>
              <a:rPr lang="en-US" altLang="ja-JP" sz="700" cap="all" baseline="0" dirty="0">
                <a:solidFill>
                  <a:schemeClr val="accent1"/>
                </a:solidFill>
                <a:ea typeface="ＭＳ Ｐゴシック" charset="-128"/>
                <a:cs typeface="Arial" charset="0"/>
              </a:rPr>
              <a:t>Thursday, January 5, 2023</a:t>
            </a:r>
          </a:p>
        </p:txBody>
      </p:sp>
      <p:sp>
        <p:nvSpPr>
          <p:cNvPr id="17" name="SD_FLD_Draft" hidden="1">
            <a:extLst>
              <a:ext uri="{FF2B5EF4-FFF2-40B4-BE49-F238E27FC236}">
                <a16:creationId xmlns:a16="http://schemas.microsoft.com/office/drawing/2014/main" id="{2B6066DB-A88B-4086-9C45-3E39F5CE6D9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243513" y="6232324"/>
            <a:ext cx="1700337" cy="2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14400" rIns="0" bIns="0" anchor="t" anchorCtr="0"/>
          <a:lstStyle/>
          <a:p>
            <a:pPr algn="ctr">
              <a:lnSpc>
                <a:spcPct val="83000"/>
              </a:lnSpc>
              <a:spcBef>
                <a:spcPts val="0"/>
              </a:spcBef>
            </a:pPr>
            <a:r>
              <a:rPr lang="en-US" altLang="ja-JP" sz="1600" b="0" cap="all" baseline="0" dirty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</a:p>
        </p:txBody>
      </p:sp>
      <p:sp>
        <p:nvSpPr>
          <p:cNvPr id="20" name="SD_FLD_Confidentiality">
            <a:extLst>
              <a:ext uri="{FF2B5EF4-FFF2-40B4-BE49-F238E27FC236}">
                <a16:creationId xmlns:a16="http://schemas.microsoft.com/office/drawing/2014/main" id="{055B6780-3A6A-4D5A-9826-05ABD83C2EB2}"/>
              </a:ext>
            </a:extLst>
          </p:cNvPr>
          <p:cNvSpPr/>
          <p:nvPr userDrawn="1"/>
        </p:nvSpPr>
        <p:spPr>
          <a:xfrm>
            <a:off x="7131600" y="6440400"/>
            <a:ext cx="2440800" cy="1512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</a:pPr>
            <a:endParaRPr lang="en-US" sz="700" b="0" kern="1200" cap="all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84956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01" userDrawn="1">
          <p15:clr>
            <a:srgbClr val="F26B43"/>
          </p15:clr>
        </p15:guide>
        <p15:guide id="2" pos="4177" userDrawn="1">
          <p15:clr>
            <a:srgbClr val="F26B43"/>
          </p15:clr>
        </p15:guide>
        <p15:guide id="3" pos="3839" userDrawn="1">
          <p15:clr>
            <a:srgbClr val="F26B43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w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61600"/>
          </a:xfrm>
          <a:blipFill>
            <a:blip r:embed="rId2"/>
            <a:stretch>
              <a:fillRect/>
            </a:stretch>
          </a:blipFill>
        </p:spPr>
        <p:txBody>
          <a:bodyPr lIns="2916000" tIns="360000" rIns="144000"/>
          <a:lstStyle>
            <a:lvl1pPr marL="0" indent="0" algn="l">
              <a:buNone/>
              <a:defRPr sz="1600" b="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on picture frame to insert background picture, click on DNV-menu / Image Tools-button / Choose Insert or Paste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31200" y="539750"/>
            <a:ext cx="5018400" cy="936000"/>
          </a:xfrm>
        </p:spPr>
        <p:txBody>
          <a:bodyPr/>
          <a:lstStyle/>
          <a:p>
            <a:r>
              <a:rPr lang="en-US"/>
              <a:t>Click to add title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1A0EF5A-2CB8-465D-882A-DE0FE7C6D3A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0000" y="1735085"/>
            <a:ext cx="5018400" cy="431651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  <a:endParaRPr lang="en-US" dirty="0"/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76FE3FB9-ADAA-4278-97B4-7AE30B2DA0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31200" y="1735085"/>
            <a:ext cx="5018400" cy="430699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A07366-CB75-4AA8-9E5B-928B849F427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_SD_FLD_Copyright">
            <a:extLst>
              <a:ext uri="{FF2B5EF4-FFF2-40B4-BE49-F238E27FC236}">
                <a16:creationId xmlns:a16="http://schemas.microsoft.com/office/drawing/2014/main" id="{1099F517-19A2-4C2A-9FAD-96F0B4770965}"/>
              </a:ext>
            </a:extLst>
          </p:cNvPr>
          <p:cNvSpPr txBox="1"/>
          <p:nvPr userDrawn="1"/>
        </p:nvSpPr>
        <p:spPr>
          <a:xfrm>
            <a:off x="853200" y="6440400"/>
            <a:ext cx="27892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700" noProof="0">
                <a:solidFill>
                  <a:schemeClr val="bg1"/>
                </a:solidFill>
              </a:rPr>
              <a:t>DNV ©</a:t>
            </a:r>
            <a:endParaRPr lang="en-US" sz="700" noProof="0" dirty="0">
              <a:solidFill>
                <a:schemeClr val="bg1"/>
              </a:solidFill>
            </a:endParaRPr>
          </a:p>
        </p:txBody>
      </p:sp>
      <p:sp>
        <p:nvSpPr>
          <p:cNvPr id="15" name="SD_FLD_DocumentDate">
            <a:extLst>
              <a:ext uri="{FF2B5EF4-FFF2-40B4-BE49-F238E27FC236}">
                <a16:creationId xmlns:a16="http://schemas.microsoft.com/office/drawing/2014/main" id="{5E6CBA46-0BD0-48FA-8FB9-5998CF0BE07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6400" y="6440400"/>
            <a:ext cx="1198800" cy="15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ts val="0"/>
              </a:spcBef>
            </a:pPr>
            <a:r>
              <a:rPr lang="en-US" altLang="ja-JP" sz="700" cap="all" baseline="0">
                <a:solidFill>
                  <a:schemeClr val="bg1"/>
                </a:solidFill>
                <a:ea typeface="ＭＳ Ｐゴシック" charset="-128"/>
                <a:cs typeface="Arial" charset="0"/>
              </a:rPr>
              <a:t>Wednesday, January 4, 2023</a:t>
            </a:r>
            <a:endParaRPr lang="en-US" altLang="ja-JP" sz="700" cap="all" baseline="0" dirty="0">
              <a:solidFill>
                <a:schemeClr val="bg1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17" name="SD_FLD_Draft" hidden="1">
            <a:extLst>
              <a:ext uri="{FF2B5EF4-FFF2-40B4-BE49-F238E27FC236}">
                <a16:creationId xmlns:a16="http://schemas.microsoft.com/office/drawing/2014/main" id="{2B6066DB-A88B-4086-9C45-3E39F5CE6D9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243513" y="6232324"/>
            <a:ext cx="1700337" cy="2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14400" rIns="0" bIns="0" anchor="t" anchorCtr="0"/>
          <a:lstStyle/>
          <a:p>
            <a:pPr algn="ctr">
              <a:lnSpc>
                <a:spcPct val="83000"/>
              </a:lnSpc>
              <a:spcBef>
                <a:spcPts val="0"/>
              </a:spcBef>
            </a:pPr>
            <a:r>
              <a:rPr lang="en-US" altLang="ja-JP" sz="1600" b="0" cap="all" baseline="0" dirty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</a:p>
        </p:txBody>
      </p:sp>
      <p:sp>
        <p:nvSpPr>
          <p:cNvPr id="20" name="SD_FLD_Confidentiality">
            <a:extLst>
              <a:ext uri="{FF2B5EF4-FFF2-40B4-BE49-F238E27FC236}">
                <a16:creationId xmlns:a16="http://schemas.microsoft.com/office/drawing/2014/main" id="{055B6780-3A6A-4D5A-9826-05ABD83C2EB2}"/>
              </a:ext>
            </a:extLst>
          </p:cNvPr>
          <p:cNvSpPr/>
          <p:nvPr userDrawn="1"/>
        </p:nvSpPr>
        <p:spPr>
          <a:xfrm>
            <a:off x="7131600" y="6440400"/>
            <a:ext cx="2440800" cy="1512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</a:pPr>
            <a:endParaRPr lang="en-US" sz="700" b="0" kern="1200" cap="all" baseline="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0116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01" userDrawn="1">
          <p15:clr>
            <a:srgbClr val="F26B43"/>
          </p15:clr>
        </p15:guide>
        <p15:guide id="2" pos="4177" userDrawn="1">
          <p15:clr>
            <a:srgbClr val="F26B43"/>
          </p15:clr>
        </p15:guide>
        <p15:guide id="3" pos="3840" userDrawn="1">
          <p15:clr>
            <a:srgbClr val="F26B43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5632BCD-D585-42E8-A6D3-3C06DC3313BD}"/>
              </a:ext>
            </a:extLst>
          </p:cNvPr>
          <p:cNvSpPr/>
          <p:nvPr userDrawn="1"/>
        </p:nvSpPr>
        <p:spPr bwMode="white">
          <a:xfrm>
            <a:off x="0" y="0"/>
            <a:ext cx="12192000" cy="68550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7FEC56FF-AE50-4EFB-941E-E0B008ED65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922" r="24420" b="6742"/>
          <a:stretch>
            <a:fillRect/>
          </a:stretch>
        </p:blipFill>
        <p:spPr>
          <a:xfrm>
            <a:off x="3600000" y="0"/>
            <a:ext cx="8592000" cy="6858000"/>
          </a:xfrm>
          <a:custGeom>
            <a:avLst/>
            <a:gdLst>
              <a:gd name="connsiteX0" fmla="*/ 0 w 8592000"/>
              <a:gd name="connsiteY0" fmla="*/ 0 h 6858000"/>
              <a:gd name="connsiteX1" fmla="*/ 8592000 w 8592000"/>
              <a:gd name="connsiteY1" fmla="*/ 0 h 6858000"/>
              <a:gd name="connsiteX2" fmla="*/ 8592000 w 8592000"/>
              <a:gd name="connsiteY2" fmla="*/ 6858000 h 6858000"/>
              <a:gd name="connsiteX3" fmla="*/ 0 w 85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92000" h="6858000">
                <a:moveTo>
                  <a:pt x="0" y="0"/>
                </a:moveTo>
                <a:lnTo>
                  <a:pt x="8592000" y="0"/>
                </a:lnTo>
                <a:lnTo>
                  <a:pt x="85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27" name="Logo">
            <a:extLst>
              <a:ext uri="{FF2B5EF4-FFF2-40B4-BE49-F238E27FC236}">
                <a16:creationId xmlns:a16="http://schemas.microsoft.com/office/drawing/2014/main" id="{FEB7131A-3640-498A-8512-14CA3C3D2916}"/>
              </a:ext>
            </a:extLst>
          </p:cNvPr>
          <p:cNvGrpSpPr>
            <a:grpSpLocks noChangeAspect="1"/>
          </p:cNvGrpSpPr>
          <p:nvPr userDrawn="1"/>
        </p:nvGrpSpPr>
        <p:grpSpPr bwMode="white">
          <a:xfrm>
            <a:off x="539750" y="540000"/>
            <a:ext cx="1702800" cy="727238"/>
            <a:chOff x="6380216" y="4059273"/>
            <a:chExt cx="2905863" cy="1241045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63D26F1-547B-4B41-9723-EF0612B78E90}"/>
                </a:ext>
              </a:extLst>
            </p:cNvPr>
            <p:cNvSpPr/>
            <p:nvPr/>
          </p:nvSpPr>
          <p:spPr bwMode="white">
            <a:xfrm>
              <a:off x="6380216" y="4059273"/>
              <a:ext cx="2905863" cy="346936"/>
            </a:xfrm>
            <a:custGeom>
              <a:avLst/>
              <a:gdLst>
                <a:gd name="connsiteX0" fmla="*/ 0 w 2905863"/>
                <a:gd name="connsiteY0" fmla="*/ 0 h 346936"/>
                <a:gd name="connsiteX1" fmla="*/ 2905864 w 2905863"/>
                <a:gd name="connsiteY1" fmla="*/ 0 h 346936"/>
                <a:gd name="connsiteX2" fmla="*/ 2905864 w 2905863"/>
                <a:gd name="connsiteY2" fmla="*/ 346937 h 346936"/>
                <a:gd name="connsiteX3" fmla="*/ 0 w 2905863"/>
                <a:gd name="connsiteY3" fmla="*/ 346937 h 34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5863" h="346936">
                  <a:moveTo>
                    <a:pt x="0" y="0"/>
                  </a:moveTo>
                  <a:lnTo>
                    <a:pt x="2905864" y="0"/>
                  </a:lnTo>
                  <a:lnTo>
                    <a:pt x="2905864" y="346937"/>
                  </a:lnTo>
                  <a:lnTo>
                    <a:pt x="0" y="346937"/>
                  </a:lnTo>
                  <a:close/>
                </a:path>
              </a:pathLst>
            </a:custGeom>
            <a:solidFill>
              <a:schemeClr val="bg1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E6BEF58-2858-4FD7-B365-BD33C9B4ABBF}"/>
                </a:ext>
              </a:extLst>
            </p:cNvPr>
            <p:cNvSpPr/>
            <p:nvPr/>
          </p:nvSpPr>
          <p:spPr bwMode="white">
            <a:xfrm>
              <a:off x="6380216" y="4521775"/>
              <a:ext cx="2905863" cy="57854"/>
            </a:xfrm>
            <a:custGeom>
              <a:avLst/>
              <a:gdLst>
                <a:gd name="connsiteX0" fmla="*/ 0 w 2905863"/>
                <a:gd name="connsiteY0" fmla="*/ 0 h 57854"/>
                <a:gd name="connsiteX1" fmla="*/ 2905864 w 2905863"/>
                <a:gd name="connsiteY1" fmla="*/ 0 h 57854"/>
                <a:gd name="connsiteX2" fmla="*/ 2905864 w 2905863"/>
                <a:gd name="connsiteY2" fmla="*/ 57854 h 57854"/>
                <a:gd name="connsiteX3" fmla="*/ 0 w 2905863"/>
                <a:gd name="connsiteY3" fmla="*/ 57854 h 5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5863" h="57854">
                  <a:moveTo>
                    <a:pt x="0" y="0"/>
                  </a:moveTo>
                  <a:lnTo>
                    <a:pt x="2905864" y="0"/>
                  </a:lnTo>
                  <a:lnTo>
                    <a:pt x="2905864" y="57854"/>
                  </a:lnTo>
                  <a:lnTo>
                    <a:pt x="0" y="57854"/>
                  </a:lnTo>
                  <a:close/>
                </a:path>
              </a:pathLst>
            </a:custGeom>
            <a:solidFill>
              <a:schemeClr val="bg1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ACB4FEF-3E65-4473-98FD-06637DF17B5A}"/>
                </a:ext>
              </a:extLst>
            </p:cNvPr>
            <p:cNvSpPr/>
            <p:nvPr/>
          </p:nvSpPr>
          <p:spPr bwMode="white">
            <a:xfrm>
              <a:off x="6380216" y="4637294"/>
              <a:ext cx="2905863" cy="115566"/>
            </a:xfrm>
            <a:custGeom>
              <a:avLst/>
              <a:gdLst>
                <a:gd name="connsiteX0" fmla="*/ 0 w 2905863"/>
                <a:gd name="connsiteY0" fmla="*/ 0 h 115566"/>
                <a:gd name="connsiteX1" fmla="*/ 2905864 w 2905863"/>
                <a:gd name="connsiteY1" fmla="*/ 0 h 115566"/>
                <a:gd name="connsiteX2" fmla="*/ 2905864 w 2905863"/>
                <a:gd name="connsiteY2" fmla="*/ 115566 h 115566"/>
                <a:gd name="connsiteX3" fmla="*/ 0 w 2905863"/>
                <a:gd name="connsiteY3" fmla="*/ 115566 h 11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5863" h="115566">
                  <a:moveTo>
                    <a:pt x="0" y="0"/>
                  </a:moveTo>
                  <a:lnTo>
                    <a:pt x="2905864" y="0"/>
                  </a:lnTo>
                  <a:lnTo>
                    <a:pt x="2905864" y="115566"/>
                  </a:lnTo>
                  <a:lnTo>
                    <a:pt x="0" y="115566"/>
                  </a:lnTo>
                  <a:close/>
                </a:path>
              </a:pathLst>
            </a:custGeom>
            <a:solidFill>
              <a:schemeClr val="bg1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54DF14B-8314-43CC-9550-32B284295E07}"/>
                </a:ext>
              </a:extLst>
            </p:cNvPr>
            <p:cNvSpPr/>
            <p:nvPr/>
          </p:nvSpPr>
          <p:spPr bwMode="white">
            <a:xfrm>
              <a:off x="7833598" y="4927183"/>
              <a:ext cx="392545" cy="373134"/>
            </a:xfrm>
            <a:custGeom>
              <a:avLst/>
              <a:gdLst>
                <a:gd name="connsiteX0" fmla="*/ 303984 w 392545"/>
                <a:gd name="connsiteY0" fmla="*/ 19174 h 373134"/>
                <a:gd name="connsiteX1" fmla="*/ 201992 w 392545"/>
                <a:gd name="connsiteY1" fmla="*/ 0 h 373134"/>
                <a:gd name="connsiteX2" fmla="*/ 62173 w 392545"/>
                <a:gd name="connsiteY2" fmla="*/ 0 h 373134"/>
                <a:gd name="connsiteX3" fmla="*/ 27859 w 392545"/>
                <a:gd name="connsiteY3" fmla="*/ 0 h 373134"/>
                <a:gd name="connsiteX4" fmla="*/ 0 w 392545"/>
                <a:gd name="connsiteY4" fmla="*/ 0 h 373134"/>
                <a:gd name="connsiteX5" fmla="*/ 0 w 392545"/>
                <a:gd name="connsiteY5" fmla="*/ 373135 h 373134"/>
                <a:gd name="connsiteX6" fmla="*/ 27859 w 392545"/>
                <a:gd name="connsiteY6" fmla="*/ 373135 h 373134"/>
                <a:gd name="connsiteX7" fmla="*/ 62173 w 392545"/>
                <a:gd name="connsiteY7" fmla="*/ 373135 h 373134"/>
                <a:gd name="connsiteX8" fmla="*/ 201992 w 392545"/>
                <a:gd name="connsiteY8" fmla="*/ 373135 h 373134"/>
                <a:gd name="connsiteX9" fmla="*/ 303984 w 392545"/>
                <a:gd name="connsiteY9" fmla="*/ 353961 h 373134"/>
                <a:gd name="connsiteX10" fmla="*/ 369670 w 392545"/>
                <a:gd name="connsiteY10" fmla="*/ 296249 h 373134"/>
                <a:gd name="connsiteX11" fmla="*/ 392546 w 392545"/>
                <a:gd name="connsiteY11" fmla="*/ 199477 h 373134"/>
                <a:gd name="connsiteX12" fmla="*/ 392546 w 392545"/>
                <a:gd name="connsiteY12" fmla="*/ 173611 h 373134"/>
                <a:gd name="connsiteX13" fmla="*/ 369670 w 392545"/>
                <a:gd name="connsiteY13" fmla="*/ 76839 h 373134"/>
                <a:gd name="connsiteX14" fmla="*/ 303984 w 392545"/>
                <a:gd name="connsiteY14" fmla="*/ 19174 h 373134"/>
                <a:gd name="connsiteX15" fmla="*/ 331369 w 392545"/>
                <a:gd name="connsiteY15" fmla="*/ 197531 h 373134"/>
                <a:gd name="connsiteX16" fmla="*/ 299048 w 392545"/>
                <a:gd name="connsiteY16" fmla="*/ 287563 h 373134"/>
                <a:gd name="connsiteX17" fmla="*/ 202514 w 392545"/>
                <a:gd name="connsiteY17" fmla="*/ 316894 h 373134"/>
                <a:gd name="connsiteX18" fmla="*/ 62221 w 392545"/>
                <a:gd name="connsiteY18" fmla="*/ 316894 h 373134"/>
                <a:gd name="connsiteX19" fmla="*/ 62221 w 392545"/>
                <a:gd name="connsiteY19" fmla="*/ 56193 h 373134"/>
                <a:gd name="connsiteX20" fmla="*/ 202514 w 392545"/>
                <a:gd name="connsiteY20" fmla="*/ 56193 h 373134"/>
                <a:gd name="connsiteX21" fmla="*/ 299048 w 392545"/>
                <a:gd name="connsiteY21" fmla="*/ 84812 h 373134"/>
                <a:gd name="connsiteX22" fmla="*/ 331369 w 392545"/>
                <a:gd name="connsiteY22" fmla="*/ 175604 h 373134"/>
                <a:gd name="connsiteX23" fmla="*/ 331369 w 392545"/>
                <a:gd name="connsiteY23" fmla="*/ 197531 h 37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545" h="373134">
                  <a:moveTo>
                    <a:pt x="303984" y="19174"/>
                  </a:moveTo>
                  <a:cubicBezTo>
                    <a:pt x="275461" y="6407"/>
                    <a:pt x="241479" y="0"/>
                    <a:pt x="201992" y="0"/>
                  </a:cubicBezTo>
                  <a:lnTo>
                    <a:pt x="62173" y="0"/>
                  </a:lnTo>
                  <a:lnTo>
                    <a:pt x="27859" y="0"/>
                  </a:lnTo>
                  <a:lnTo>
                    <a:pt x="0" y="0"/>
                  </a:lnTo>
                  <a:lnTo>
                    <a:pt x="0" y="373135"/>
                  </a:lnTo>
                  <a:lnTo>
                    <a:pt x="27859" y="373135"/>
                  </a:lnTo>
                  <a:lnTo>
                    <a:pt x="62173" y="373135"/>
                  </a:lnTo>
                  <a:lnTo>
                    <a:pt x="201992" y="373135"/>
                  </a:lnTo>
                  <a:cubicBezTo>
                    <a:pt x="241479" y="373135"/>
                    <a:pt x="275461" y="366728"/>
                    <a:pt x="303984" y="353961"/>
                  </a:cubicBezTo>
                  <a:cubicBezTo>
                    <a:pt x="332508" y="341194"/>
                    <a:pt x="354387" y="321972"/>
                    <a:pt x="369670" y="296249"/>
                  </a:cubicBezTo>
                  <a:cubicBezTo>
                    <a:pt x="384904" y="270525"/>
                    <a:pt x="392546" y="238299"/>
                    <a:pt x="392546" y="199477"/>
                  </a:cubicBezTo>
                  <a:lnTo>
                    <a:pt x="392546" y="173611"/>
                  </a:lnTo>
                  <a:cubicBezTo>
                    <a:pt x="392546" y="134788"/>
                    <a:pt x="384904" y="102562"/>
                    <a:pt x="369670" y="76839"/>
                  </a:cubicBezTo>
                  <a:cubicBezTo>
                    <a:pt x="354387" y="51162"/>
                    <a:pt x="332508" y="31941"/>
                    <a:pt x="303984" y="19174"/>
                  </a:cubicBezTo>
                  <a:close/>
                  <a:moveTo>
                    <a:pt x="331369" y="197531"/>
                  </a:moveTo>
                  <a:cubicBezTo>
                    <a:pt x="331369" y="238015"/>
                    <a:pt x="320596" y="268010"/>
                    <a:pt x="299048" y="287563"/>
                  </a:cubicBezTo>
                  <a:cubicBezTo>
                    <a:pt x="277502" y="307117"/>
                    <a:pt x="245323" y="316894"/>
                    <a:pt x="202514" y="316894"/>
                  </a:cubicBezTo>
                  <a:lnTo>
                    <a:pt x="62221" y="316894"/>
                  </a:lnTo>
                  <a:lnTo>
                    <a:pt x="62221" y="56193"/>
                  </a:lnTo>
                  <a:lnTo>
                    <a:pt x="202514" y="56193"/>
                  </a:lnTo>
                  <a:cubicBezTo>
                    <a:pt x="245323" y="56193"/>
                    <a:pt x="277454" y="65733"/>
                    <a:pt x="299048" y="84812"/>
                  </a:cubicBezTo>
                  <a:cubicBezTo>
                    <a:pt x="320596" y="103891"/>
                    <a:pt x="331369" y="134171"/>
                    <a:pt x="331369" y="175604"/>
                  </a:cubicBezTo>
                  <a:lnTo>
                    <a:pt x="331369" y="197531"/>
                  </a:lnTo>
                  <a:close/>
                </a:path>
              </a:pathLst>
            </a:custGeom>
            <a:solidFill>
              <a:schemeClr val="bg1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AAD1000-04BD-4E8C-88FE-2D68653EDFD9}"/>
                </a:ext>
              </a:extLst>
            </p:cNvPr>
            <p:cNvSpPr/>
            <p:nvPr/>
          </p:nvSpPr>
          <p:spPr bwMode="white">
            <a:xfrm>
              <a:off x="8344036" y="4927183"/>
              <a:ext cx="410485" cy="373134"/>
            </a:xfrm>
            <a:custGeom>
              <a:avLst/>
              <a:gdLst>
                <a:gd name="connsiteX0" fmla="*/ 349262 w 410485"/>
                <a:gd name="connsiteY0" fmla="*/ 291598 h 373134"/>
                <a:gd name="connsiteX1" fmla="*/ 60702 w 410485"/>
                <a:gd name="connsiteY1" fmla="*/ 0 h 373134"/>
                <a:gd name="connsiteX2" fmla="*/ 26388 w 410485"/>
                <a:gd name="connsiteY2" fmla="*/ 0 h 373134"/>
                <a:gd name="connsiteX3" fmla="*/ 0 w 410485"/>
                <a:gd name="connsiteY3" fmla="*/ 0 h 373134"/>
                <a:gd name="connsiteX4" fmla="*/ 0 w 410485"/>
                <a:gd name="connsiteY4" fmla="*/ 373135 h 373134"/>
                <a:gd name="connsiteX5" fmla="*/ 60702 w 410485"/>
                <a:gd name="connsiteY5" fmla="*/ 373135 h 373134"/>
                <a:gd name="connsiteX6" fmla="*/ 60702 w 410485"/>
                <a:gd name="connsiteY6" fmla="*/ 81917 h 373134"/>
                <a:gd name="connsiteX7" fmla="*/ 349262 w 410485"/>
                <a:gd name="connsiteY7" fmla="*/ 373135 h 373134"/>
                <a:gd name="connsiteX8" fmla="*/ 410486 w 410485"/>
                <a:gd name="connsiteY8" fmla="*/ 373135 h 373134"/>
                <a:gd name="connsiteX9" fmla="*/ 410486 w 410485"/>
                <a:gd name="connsiteY9" fmla="*/ 0 h 373134"/>
                <a:gd name="connsiteX10" fmla="*/ 349262 w 410485"/>
                <a:gd name="connsiteY10" fmla="*/ 0 h 37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485" h="373134">
                  <a:moveTo>
                    <a:pt x="349262" y="291598"/>
                  </a:moveTo>
                  <a:lnTo>
                    <a:pt x="60702" y="0"/>
                  </a:lnTo>
                  <a:lnTo>
                    <a:pt x="26388" y="0"/>
                  </a:lnTo>
                  <a:lnTo>
                    <a:pt x="0" y="0"/>
                  </a:lnTo>
                  <a:lnTo>
                    <a:pt x="0" y="373135"/>
                  </a:lnTo>
                  <a:lnTo>
                    <a:pt x="60702" y="373135"/>
                  </a:lnTo>
                  <a:lnTo>
                    <a:pt x="60702" y="81917"/>
                  </a:lnTo>
                  <a:lnTo>
                    <a:pt x="349262" y="373135"/>
                  </a:lnTo>
                  <a:lnTo>
                    <a:pt x="410486" y="373135"/>
                  </a:lnTo>
                  <a:lnTo>
                    <a:pt x="410486" y="0"/>
                  </a:lnTo>
                  <a:lnTo>
                    <a:pt x="349262" y="0"/>
                  </a:lnTo>
                  <a:close/>
                </a:path>
              </a:pathLst>
            </a:custGeom>
            <a:solidFill>
              <a:schemeClr val="bg1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E3E06DF-69BA-40E0-83B4-306829A187BB}"/>
                </a:ext>
              </a:extLst>
            </p:cNvPr>
            <p:cNvSpPr/>
            <p:nvPr/>
          </p:nvSpPr>
          <p:spPr bwMode="white">
            <a:xfrm>
              <a:off x="8863965" y="4927183"/>
              <a:ext cx="421876" cy="373134"/>
            </a:xfrm>
            <a:custGeom>
              <a:avLst/>
              <a:gdLst>
                <a:gd name="connsiteX0" fmla="*/ 355716 w 421876"/>
                <a:gd name="connsiteY0" fmla="*/ 0 h 373134"/>
                <a:gd name="connsiteX1" fmla="*/ 212955 w 421876"/>
                <a:gd name="connsiteY1" fmla="*/ 291598 h 373134"/>
                <a:gd name="connsiteX2" fmla="*/ 70146 w 421876"/>
                <a:gd name="connsiteY2" fmla="*/ 0 h 373134"/>
                <a:gd name="connsiteX3" fmla="*/ 0 w 421876"/>
                <a:gd name="connsiteY3" fmla="*/ 0 h 373134"/>
                <a:gd name="connsiteX4" fmla="*/ 187042 w 421876"/>
                <a:gd name="connsiteY4" fmla="*/ 373135 h 373134"/>
                <a:gd name="connsiteX5" fmla="*/ 235309 w 421876"/>
                <a:gd name="connsiteY5" fmla="*/ 373135 h 373134"/>
                <a:gd name="connsiteX6" fmla="*/ 421876 w 421876"/>
                <a:gd name="connsiteY6" fmla="*/ 0 h 37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876" h="373134">
                  <a:moveTo>
                    <a:pt x="355716" y="0"/>
                  </a:moveTo>
                  <a:lnTo>
                    <a:pt x="212955" y="291598"/>
                  </a:lnTo>
                  <a:lnTo>
                    <a:pt x="70146" y="0"/>
                  </a:lnTo>
                  <a:lnTo>
                    <a:pt x="0" y="0"/>
                  </a:lnTo>
                  <a:lnTo>
                    <a:pt x="187042" y="373135"/>
                  </a:lnTo>
                  <a:lnTo>
                    <a:pt x="235309" y="373135"/>
                  </a:lnTo>
                  <a:lnTo>
                    <a:pt x="421876" y="0"/>
                  </a:lnTo>
                  <a:close/>
                </a:path>
              </a:pathLst>
            </a:custGeom>
            <a:solidFill>
              <a:schemeClr val="bg1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41" name="TAGLINE WHITE">
            <a:extLst>
              <a:ext uri="{FF2B5EF4-FFF2-40B4-BE49-F238E27FC236}">
                <a16:creationId xmlns:a16="http://schemas.microsoft.com/office/drawing/2014/main" id="{377104A8-79D3-4EC7-8FA7-FC40F80871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0400" y="539750"/>
            <a:ext cx="1702800" cy="1106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751" y="1730375"/>
            <a:ext cx="8290798" cy="2985625"/>
          </a:xfrm>
        </p:spPr>
        <p:txBody>
          <a:bodyPr anchor="b" anchorCtr="0">
            <a:noAutofit/>
          </a:bodyPr>
          <a:lstStyle>
            <a:lvl1pPr>
              <a:lnSpc>
                <a:spcPct val="83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  <a:endParaRPr lang="en-US" dirty="0"/>
          </a:p>
        </p:txBody>
      </p:sp>
      <p:sp>
        <p:nvSpPr>
          <p:cNvPr id="3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0000" y="4946400"/>
            <a:ext cx="8290798" cy="648072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3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subtitle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2D590D-63DF-49A5-B495-2B2E9EA7D2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9748" y="5768975"/>
            <a:ext cx="8291049" cy="277813"/>
          </a:xfrm>
        </p:spPr>
        <p:txBody>
          <a:bodyPr anchor="b" anchorCtr="0"/>
          <a:lstStyle>
            <a:lvl1pPr marL="0" indent="0">
              <a:lnSpc>
                <a:spcPct val="83000"/>
              </a:lnSpc>
              <a:spcBef>
                <a:spcPts val="0"/>
              </a:spcBef>
              <a:buNone/>
              <a:tabLst/>
              <a:defRPr sz="1400" b="0">
                <a:solidFill>
                  <a:schemeClr val="bg1"/>
                </a:solidFill>
              </a:defRPr>
            </a:lvl1pPr>
            <a:lvl2pPr marL="0" indent="0">
              <a:lnSpc>
                <a:spcPct val="83000"/>
              </a:lnSpc>
              <a:spcBef>
                <a:spcPts val="0"/>
              </a:spcBef>
              <a:buNone/>
              <a:tabLst/>
              <a:defRPr sz="1400" b="0"/>
            </a:lvl2pPr>
            <a:lvl3pPr marL="0" indent="0">
              <a:lnSpc>
                <a:spcPct val="83000"/>
              </a:lnSpc>
              <a:spcBef>
                <a:spcPts val="0"/>
              </a:spcBef>
              <a:buNone/>
              <a:tabLst/>
              <a:defRPr sz="1400" b="0"/>
            </a:lvl3pPr>
            <a:lvl4pPr marL="0" indent="0">
              <a:lnSpc>
                <a:spcPct val="83000"/>
              </a:lnSpc>
              <a:spcBef>
                <a:spcPts val="0"/>
              </a:spcBef>
              <a:buNone/>
              <a:tabLst/>
              <a:defRPr sz="1400" b="0"/>
            </a:lvl4pPr>
            <a:lvl5pPr marL="0" indent="0">
              <a:lnSpc>
                <a:spcPct val="83000"/>
              </a:lnSpc>
              <a:spcBef>
                <a:spcPts val="0"/>
              </a:spcBef>
              <a:buNone/>
              <a:tabLst/>
              <a:defRPr sz="1400" b="0"/>
            </a:lvl5pPr>
          </a:lstStyle>
          <a:p>
            <a:pPr lvl="0"/>
            <a:r>
              <a:rPr lang="en-US"/>
              <a:t>Click to add name, title etc..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US" dirty="0">
              <a:noFill/>
            </a:endParaRP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5BA07366-CB75-4AA8-9E5B-928B849F427C}" type="slidenum">
              <a:rPr lang="en-US" smtClean="0"/>
              <a:pPr/>
              <a:t>‹#›</a:t>
            </a:fld>
            <a:endParaRPr lang="en-US" sz="100" dirty="0"/>
          </a:p>
        </p:txBody>
      </p:sp>
      <p:sp>
        <p:nvSpPr>
          <p:cNvPr id="40" name="SD_FLD_DocumentDate">
            <a:extLst>
              <a:ext uri="{FF2B5EF4-FFF2-40B4-BE49-F238E27FC236}">
                <a16:creationId xmlns:a16="http://schemas.microsoft.com/office/drawing/2014/main" id="{1DB9ED39-CFDE-4196-AB07-F0AC0AB1579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40001" y="6161675"/>
            <a:ext cx="8290796" cy="181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l">
              <a:lnSpc>
                <a:spcPct val="83000"/>
              </a:lnSpc>
              <a:spcBef>
                <a:spcPts val="0"/>
              </a:spcBef>
            </a:pPr>
            <a:r>
              <a:rPr lang="en-US" altLang="ja-JP" sz="1400" cap="none" baseline="0" dirty="0">
                <a:solidFill>
                  <a:schemeClr val="bg1"/>
                </a:solidFill>
                <a:ea typeface="ＭＳ Ｐゴシック" charset="-128"/>
                <a:cs typeface="Arial" charset="0"/>
              </a:rPr>
              <a:t>Monday, January 30, 2023</a:t>
            </a:r>
          </a:p>
        </p:txBody>
      </p:sp>
      <p:sp>
        <p:nvSpPr>
          <p:cNvPr id="29" name="_SD_FLD_DocumentNumber"/>
          <p:cNvSpPr txBox="1">
            <a:spLocks noChangeArrowheads="1"/>
          </p:cNvSpPr>
          <p:nvPr userDrawn="1"/>
        </p:nvSpPr>
        <p:spPr bwMode="auto">
          <a:xfrm>
            <a:off x="540001" y="6440400"/>
            <a:ext cx="1701550" cy="15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l">
              <a:spcBef>
                <a:spcPts val="0"/>
              </a:spcBef>
            </a:pPr>
            <a:endParaRPr lang="en-US" altLang="ja-JP" sz="700" dirty="0">
              <a:solidFill>
                <a:schemeClr val="bg1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22" name="SD_FLD_Draft" hidden="1">
            <a:extLst>
              <a:ext uri="{FF2B5EF4-FFF2-40B4-BE49-F238E27FC236}">
                <a16:creationId xmlns:a16="http://schemas.microsoft.com/office/drawing/2014/main" id="{B540F12F-7F36-4021-A362-D466EDB9236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243513" y="6232324"/>
            <a:ext cx="1700337" cy="2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14400" rIns="0" bIns="0" anchor="t" anchorCtr="0"/>
          <a:lstStyle/>
          <a:p>
            <a:pPr algn="ctr">
              <a:lnSpc>
                <a:spcPct val="83000"/>
              </a:lnSpc>
              <a:spcBef>
                <a:spcPts val="0"/>
              </a:spcBef>
            </a:pPr>
            <a:r>
              <a:rPr lang="en-US" altLang="ja-JP" sz="1600" b="0" cap="all" baseline="0" dirty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</a:p>
        </p:txBody>
      </p:sp>
      <p:sp>
        <p:nvSpPr>
          <p:cNvPr id="23" name="SD_FLD_Confidentiality">
            <a:extLst>
              <a:ext uri="{FF2B5EF4-FFF2-40B4-BE49-F238E27FC236}">
                <a16:creationId xmlns:a16="http://schemas.microsoft.com/office/drawing/2014/main" id="{3A818D00-8E4C-41C4-8292-4942AE5E1645}"/>
              </a:ext>
            </a:extLst>
          </p:cNvPr>
          <p:cNvSpPr/>
          <p:nvPr userDrawn="1"/>
        </p:nvSpPr>
        <p:spPr>
          <a:xfrm>
            <a:off x="7131600" y="6440400"/>
            <a:ext cx="2440800" cy="1512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</a:pPr>
            <a:endParaRPr lang="en-US" sz="700" b="0" kern="1200" cap="all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32055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tex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E5A94F9-752C-4C17-A881-9EC3D1BFC081}"/>
              </a:ext>
            </a:extLst>
          </p:cNvPr>
          <p:cNvSpPr/>
          <p:nvPr userDrawn="1"/>
        </p:nvSpPr>
        <p:spPr bwMode="ltGray">
          <a:xfrm>
            <a:off x="6096000" y="0"/>
            <a:ext cx="6100761" cy="686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/>
          </a:p>
        </p:txBody>
      </p:sp>
      <p:grpSp>
        <p:nvGrpSpPr>
          <p:cNvPr id="21" name="Logo">
            <a:extLst>
              <a:ext uri="{FF2B5EF4-FFF2-40B4-BE49-F238E27FC236}">
                <a16:creationId xmlns:a16="http://schemas.microsoft.com/office/drawing/2014/main" id="{26E38492-38DC-4F62-A1DB-9A97676C26A0}"/>
              </a:ext>
            </a:extLst>
          </p:cNvPr>
          <p:cNvGrpSpPr/>
          <p:nvPr userDrawn="1"/>
        </p:nvGrpSpPr>
        <p:grpSpPr>
          <a:xfrm>
            <a:off x="10893210" y="6350918"/>
            <a:ext cx="755843" cy="322808"/>
            <a:chOff x="6380216" y="4059273"/>
            <a:chExt cx="2905863" cy="1241045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EC2D85-7D36-4AED-AD50-B03C0C97ABBA}"/>
                </a:ext>
              </a:extLst>
            </p:cNvPr>
            <p:cNvSpPr/>
            <p:nvPr/>
          </p:nvSpPr>
          <p:spPr>
            <a:xfrm>
              <a:off x="6380216" y="4059273"/>
              <a:ext cx="2905863" cy="346936"/>
            </a:xfrm>
            <a:custGeom>
              <a:avLst/>
              <a:gdLst>
                <a:gd name="connsiteX0" fmla="*/ 0 w 2905863"/>
                <a:gd name="connsiteY0" fmla="*/ 0 h 346936"/>
                <a:gd name="connsiteX1" fmla="*/ 2905864 w 2905863"/>
                <a:gd name="connsiteY1" fmla="*/ 0 h 346936"/>
                <a:gd name="connsiteX2" fmla="*/ 2905864 w 2905863"/>
                <a:gd name="connsiteY2" fmla="*/ 346937 h 346936"/>
                <a:gd name="connsiteX3" fmla="*/ 0 w 2905863"/>
                <a:gd name="connsiteY3" fmla="*/ 346937 h 34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5863" h="346936">
                  <a:moveTo>
                    <a:pt x="0" y="0"/>
                  </a:moveTo>
                  <a:lnTo>
                    <a:pt x="2905864" y="0"/>
                  </a:lnTo>
                  <a:lnTo>
                    <a:pt x="2905864" y="346937"/>
                  </a:lnTo>
                  <a:lnTo>
                    <a:pt x="0" y="346937"/>
                  </a:lnTo>
                  <a:close/>
                </a:path>
              </a:pathLst>
            </a:custGeom>
            <a:grpFill/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A2EAFAB-3C70-48F7-9D3F-051715B6123C}"/>
                </a:ext>
              </a:extLst>
            </p:cNvPr>
            <p:cNvSpPr/>
            <p:nvPr/>
          </p:nvSpPr>
          <p:spPr>
            <a:xfrm>
              <a:off x="6380216" y="4521775"/>
              <a:ext cx="2905863" cy="57854"/>
            </a:xfrm>
            <a:custGeom>
              <a:avLst/>
              <a:gdLst>
                <a:gd name="connsiteX0" fmla="*/ 0 w 2905863"/>
                <a:gd name="connsiteY0" fmla="*/ 0 h 57854"/>
                <a:gd name="connsiteX1" fmla="*/ 2905864 w 2905863"/>
                <a:gd name="connsiteY1" fmla="*/ 0 h 57854"/>
                <a:gd name="connsiteX2" fmla="*/ 2905864 w 2905863"/>
                <a:gd name="connsiteY2" fmla="*/ 57854 h 57854"/>
                <a:gd name="connsiteX3" fmla="*/ 0 w 2905863"/>
                <a:gd name="connsiteY3" fmla="*/ 57854 h 5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5863" h="57854">
                  <a:moveTo>
                    <a:pt x="0" y="0"/>
                  </a:moveTo>
                  <a:lnTo>
                    <a:pt x="2905864" y="0"/>
                  </a:lnTo>
                  <a:lnTo>
                    <a:pt x="2905864" y="57854"/>
                  </a:lnTo>
                  <a:lnTo>
                    <a:pt x="0" y="57854"/>
                  </a:lnTo>
                  <a:close/>
                </a:path>
              </a:pathLst>
            </a:custGeom>
            <a:grpFill/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D310211-76A4-4411-88BA-72405A8FD557}"/>
                </a:ext>
              </a:extLst>
            </p:cNvPr>
            <p:cNvSpPr/>
            <p:nvPr/>
          </p:nvSpPr>
          <p:spPr>
            <a:xfrm>
              <a:off x="6380216" y="4637294"/>
              <a:ext cx="2905863" cy="115566"/>
            </a:xfrm>
            <a:custGeom>
              <a:avLst/>
              <a:gdLst>
                <a:gd name="connsiteX0" fmla="*/ 0 w 2905863"/>
                <a:gd name="connsiteY0" fmla="*/ 0 h 115566"/>
                <a:gd name="connsiteX1" fmla="*/ 2905864 w 2905863"/>
                <a:gd name="connsiteY1" fmla="*/ 0 h 115566"/>
                <a:gd name="connsiteX2" fmla="*/ 2905864 w 2905863"/>
                <a:gd name="connsiteY2" fmla="*/ 115566 h 115566"/>
                <a:gd name="connsiteX3" fmla="*/ 0 w 2905863"/>
                <a:gd name="connsiteY3" fmla="*/ 115566 h 11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5863" h="115566">
                  <a:moveTo>
                    <a:pt x="0" y="0"/>
                  </a:moveTo>
                  <a:lnTo>
                    <a:pt x="2905864" y="0"/>
                  </a:lnTo>
                  <a:lnTo>
                    <a:pt x="2905864" y="115566"/>
                  </a:lnTo>
                  <a:lnTo>
                    <a:pt x="0" y="115566"/>
                  </a:lnTo>
                  <a:close/>
                </a:path>
              </a:pathLst>
            </a:custGeom>
            <a:grpFill/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3CAD2A2-AFBE-49CC-AAB3-10D0B317330B}"/>
                </a:ext>
              </a:extLst>
            </p:cNvPr>
            <p:cNvSpPr/>
            <p:nvPr/>
          </p:nvSpPr>
          <p:spPr>
            <a:xfrm>
              <a:off x="7833598" y="4927183"/>
              <a:ext cx="392545" cy="373134"/>
            </a:xfrm>
            <a:custGeom>
              <a:avLst/>
              <a:gdLst>
                <a:gd name="connsiteX0" fmla="*/ 303984 w 392545"/>
                <a:gd name="connsiteY0" fmla="*/ 19174 h 373134"/>
                <a:gd name="connsiteX1" fmla="*/ 201992 w 392545"/>
                <a:gd name="connsiteY1" fmla="*/ 0 h 373134"/>
                <a:gd name="connsiteX2" fmla="*/ 62173 w 392545"/>
                <a:gd name="connsiteY2" fmla="*/ 0 h 373134"/>
                <a:gd name="connsiteX3" fmla="*/ 27859 w 392545"/>
                <a:gd name="connsiteY3" fmla="*/ 0 h 373134"/>
                <a:gd name="connsiteX4" fmla="*/ 0 w 392545"/>
                <a:gd name="connsiteY4" fmla="*/ 0 h 373134"/>
                <a:gd name="connsiteX5" fmla="*/ 0 w 392545"/>
                <a:gd name="connsiteY5" fmla="*/ 373135 h 373134"/>
                <a:gd name="connsiteX6" fmla="*/ 27859 w 392545"/>
                <a:gd name="connsiteY6" fmla="*/ 373135 h 373134"/>
                <a:gd name="connsiteX7" fmla="*/ 62173 w 392545"/>
                <a:gd name="connsiteY7" fmla="*/ 373135 h 373134"/>
                <a:gd name="connsiteX8" fmla="*/ 201992 w 392545"/>
                <a:gd name="connsiteY8" fmla="*/ 373135 h 373134"/>
                <a:gd name="connsiteX9" fmla="*/ 303984 w 392545"/>
                <a:gd name="connsiteY9" fmla="*/ 353961 h 373134"/>
                <a:gd name="connsiteX10" fmla="*/ 369670 w 392545"/>
                <a:gd name="connsiteY10" fmla="*/ 296249 h 373134"/>
                <a:gd name="connsiteX11" fmla="*/ 392546 w 392545"/>
                <a:gd name="connsiteY11" fmla="*/ 199477 h 373134"/>
                <a:gd name="connsiteX12" fmla="*/ 392546 w 392545"/>
                <a:gd name="connsiteY12" fmla="*/ 173611 h 373134"/>
                <a:gd name="connsiteX13" fmla="*/ 369670 w 392545"/>
                <a:gd name="connsiteY13" fmla="*/ 76839 h 373134"/>
                <a:gd name="connsiteX14" fmla="*/ 303984 w 392545"/>
                <a:gd name="connsiteY14" fmla="*/ 19174 h 373134"/>
                <a:gd name="connsiteX15" fmla="*/ 331369 w 392545"/>
                <a:gd name="connsiteY15" fmla="*/ 197531 h 373134"/>
                <a:gd name="connsiteX16" fmla="*/ 299048 w 392545"/>
                <a:gd name="connsiteY16" fmla="*/ 287563 h 373134"/>
                <a:gd name="connsiteX17" fmla="*/ 202514 w 392545"/>
                <a:gd name="connsiteY17" fmla="*/ 316894 h 373134"/>
                <a:gd name="connsiteX18" fmla="*/ 62221 w 392545"/>
                <a:gd name="connsiteY18" fmla="*/ 316894 h 373134"/>
                <a:gd name="connsiteX19" fmla="*/ 62221 w 392545"/>
                <a:gd name="connsiteY19" fmla="*/ 56193 h 373134"/>
                <a:gd name="connsiteX20" fmla="*/ 202514 w 392545"/>
                <a:gd name="connsiteY20" fmla="*/ 56193 h 373134"/>
                <a:gd name="connsiteX21" fmla="*/ 299048 w 392545"/>
                <a:gd name="connsiteY21" fmla="*/ 84812 h 373134"/>
                <a:gd name="connsiteX22" fmla="*/ 331369 w 392545"/>
                <a:gd name="connsiteY22" fmla="*/ 175604 h 373134"/>
                <a:gd name="connsiteX23" fmla="*/ 331369 w 392545"/>
                <a:gd name="connsiteY23" fmla="*/ 197531 h 37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545" h="373134">
                  <a:moveTo>
                    <a:pt x="303984" y="19174"/>
                  </a:moveTo>
                  <a:cubicBezTo>
                    <a:pt x="275461" y="6407"/>
                    <a:pt x="241479" y="0"/>
                    <a:pt x="201992" y="0"/>
                  </a:cubicBezTo>
                  <a:lnTo>
                    <a:pt x="62173" y="0"/>
                  </a:lnTo>
                  <a:lnTo>
                    <a:pt x="27859" y="0"/>
                  </a:lnTo>
                  <a:lnTo>
                    <a:pt x="0" y="0"/>
                  </a:lnTo>
                  <a:lnTo>
                    <a:pt x="0" y="373135"/>
                  </a:lnTo>
                  <a:lnTo>
                    <a:pt x="27859" y="373135"/>
                  </a:lnTo>
                  <a:lnTo>
                    <a:pt x="62173" y="373135"/>
                  </a:lnTo>
                  <a:lnTo>
                    <a:pt x="201992" y="373135"/>
                  </a:lnTo>
                  <a:cubicBezTo>
                    <a:pt x="241479" y="373135"/>
                    <a:pt x="275461" y="366728"/>
                    <a:pt x="303984" y="353961"/>
                  </a:cubicBezTo>
                  <a:cubicBezTo>
                    <a:pt x="332508" y="341194"/>
                    <a:pt x="354387" y="321972"/>
                    <a:pt x="369670" y="296249"/>
                  </a:cubicBezTo>
                  <a:cubicBezTo>
                    <a:pt x="384904" y="270525"/>
                    <a:pt x="392546" y="238299"/>
                    <a:pt x="392546" y="199477"/>
                  </a:cubicBezTo>
                  <a:lnTo>
                    <a:pt x="392546" y="173611"/>
                  </a:lnTo>
                  <a:cubicBezTo>
                    <a:pt x="392546" y="134788"/>
                    <a:pt x="384904" y="102562"/>
                    <a:pt x="369670" y="76839"/>
                  </a:cubicBezTo>
                  <a:cubicBezTo>
                    <a:pt x="354387" y="51162"/>
                    <a:pt x="332508" y="31941"/>
                    <a:pt x="303984" y="19174"/>
                  </a:cubicBezTo>
                  <a:close/>
                  <a:moveTo>
                    <a:pt x="331369" y="197531"/>
                  </a:moveTo>
                  <a:cubicBezTo>
                    <a:pt x="331369" y="238015"/>
                    <a:pt x="320596" y="268010"/>
                    <a:pt x="299048" y="287563"/>
                  </a:cubicBezTo>
                  <a:cubicBezTo>
                    <a:pt x="277502" y="307117"/>
                    <a:pt x="245323" y="316894"/>
                    <a:pt x="202514" y="316894"/>
                  </a:cubicBezTo>
                  <a:lnTo>
                    <a:pt x="62221" y="316894"/>
                  </a:lnTo>
                  <a:lnTo>
                    <a:pt x="62221" y="56193"/>
                  </a:lnTo>
                  <a:lnTo>
                    <a:pt x="202514" y="56193"/>
                  </a:lnTo>
                  <a:cubicBezTo>
                    <a:pt x="245323" y="56193"/>
                    <a:pt x="277454" y="65733"/>
                    <a:pt x="299048" y="84812"/>
                  </a:cubicBezTo>
                  <a:cubicBezTo>
                    <a:pt x="320596" y="103891"/>
                    <a:pt x="331369" y="134171"/>
                    <a:pt x="331369" y="175604"/>
                  </a:cubicBezTo>
                  <a:lnTo>
                    <a:pt x="331369" y="197531"/>
                  </a:lnTo>
                  <a:close/>
                </a:path>
              </a:pathLst>
            </a:custGeom>
            <a:grpFill/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86E3357-ACD2-4FEB-A799-CCA900A77E5A}"/>
                </a:ext>
              </a:extLst>
            </p:cNvPr>
            <p:cNvSpPr/>
            <p:nvPr/>
          </p:nvSpPr>
          <p:spPr>
            <a:xfrm>
              <a:off x="8344036" y="4927183"/>
              <a:ext cx="410485" cy="373134"/>
            </a:xfrm>
            <a:custGeom>
              <a:avLst/>
              <a:gdLst>
                <a:gd name="connsiteX0" fmla="*/ 349262 w 410485"/>
                <a:gd name="connsiteY0" fmla="*/ 291598 h 373134"/>
                <a:gd name="connsiteX1" fmla="*/ 60702 w 410485"/>
                <a:gd name="connsiteY1" fmla="*/ 0 h 373134"/>
                <a:gd name="connsiteX2" fmla="*/ 26388 w 410485"/>
                <a:gd name="connsiteY2" fmla="*/ 0 h 373134"/>
                <a:gd name="connsiteX3" fmla="*/ 0 w 410485"/>
                <a:gd name="connsiteY3" fmla="*/ 0 h 373134"/>
                <a:gd name="connsiteX4" fmla="*/ 0 w 410485"/>
                <a:gd name="connsiteY4" fmla="*/ 373135 h 373134"/>
                <a:gd name="connsiteX5" fmla="*/ 60702 w 410485"/>
                <a:gd name="connsiteY5" fmla="*/ 373135 h 373134"/>
                <a:gd name="connsiteX6" fmla="*/ 60702 w 410485"/>
                <a:gd name="connsiteY6" fmla="*/ 81917 h 373134"/>
                <a:gd name="connsiteX7" fmla="*/ 349262 w 410485"/>
                <a:gd name="connsiteY7" fmla="*/ 373135 h 373134"/>
                <a:gd name="connsiteX8" fmla="*/ 410486 w 410485"/>
                <a:gd name="connsiteY8" fmla="*/ 373135 h 373134"/>
                <a:gd name="connsiteX9" fmla="*/ 410486 w 410485"/>
                <a:gd name="connsiteY9" fmla="*/ 0 h 373134"/>
                <a:gd name="connsiteX10" fmla="*/ 349262 w 410485"/>
                <a:gd name="connsiteY10" fmla="*/ 0 h 37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485" h="373134">
                  <a:moveTo>
                    <a:pt x="349262" y="291598"/>
                  </a:moveTo>
                  <a:lnTo>
                    <a:pt x="60702" y="0"/>
                  </a:lnTo>
                  <a:lnTo>
                    <a:pt x="26388" y="0"/>
                  </a:lnTo>
                  <a:lnTo>
                    <a:pt x="0" y="0"/>
                  </a:lnTo>
                  <a:lnTo>
                    <a:pt x="0" y="373135"/>
                  </a:lnTo>
                  <a:lnTo>
                    <a:pt x="60702" y="373135"/>
                  </a:lnTo>
                  <a:lnTo>
                    <a:pt x="60702" y="81917"/>
                  </a:lnTo>
                  <a:lnTo>
                    <a:pt x="349262" y="373135"/>
                  </a:lnTo>
                  <a:lnTo>
                    <a:pt x="410486" y="373135"/>
                  </a:lnTo>
                  <a:lnTo>
                    <a:pt x="410486" y="0"/>
                  </a:lnTo>
                  <a:lnTo>
                    <a:pt x="349262" y="0"/>
                  </a:lnTo>
                  <a:close/>
                </a:path>
              </a:pathLst>
            </a:custGeom>
            <a:grpFill/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A32E6E2-28C5-4015-AD5C-7B36FECA67F8}"/>
                </a:ext>
              </a:extLst>
            </p:cNvPr>
            <p:cNvSpPr/>
            <p:nvPr/>
          </p:nvSpPr>
          <p:spPr>
            <a:xfrm>
              <a:off x="8863965" y="4927183"/>
              <a:ext cx="421876" cy="373134"/>
            </a:xfrm>
            <a:custGeom>
              <a:avLst/>
              <a:gdLst>
                <a:gd name="connsiteX0" fmla="*/ 355716 w 421876"/>
                <a:gd name="connsiteY0" fmla="*/ 0 h 373134"/>
                <a:gd name="connsiteX1" fmla="*/ 212955 w 421876"/>
                <a:gd name="connsiteY1" fmla="*/ 291598 h 373134"/>
                <a:gd name="connsiteX2" fmla="*/ 70146 w 421876"/>
                <a:gd name="connsiteY2" fmla="*/ 0 h 373134"/>
                <a:gd name="connsiteX3" fmla="*/ 0 w 421876"/>
                <a:gd name="connsiteY3" fmla="*/ 0 h 373134"/>
                <a:gd name="connsiteX4" fmla="*/ 187042 w 421876"/>
                <a:gd name="connsiteY4" fmla="*/ 373135 h 373134"/>
                <a:gd name="connsiteX5" fmla="*/ 235309 w 421876"/>
                <a:gd name="connsiteY5" fmla="*/ 373135 h 373134"/>
                <a:gd name="connsiteX6" fmla="*/ 421876 w 421876"/>
                <a:gd name="connsiteY6" fmla="*/ 0 h 37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876" h="373134">
                  <a:moveTo>
                    <a:pt x="355716" y="0"/>
                  </a:moveTo>
                  <a:lnTo>
                    <a:pt x="212955" y="291598"/>
                  </a:lnTo>
                  <a:lnTo>
                    <a:pt x="70146" y="0"/>
                  </a:lnTo>
                  <a:lnTo>
                    <a:pt x="0" y="0"/>
                  </a:lnTo>
                  <a:lnTo>
                    <a:pt x="187042" y="373135"/>
                  </a:lnTo>
                  <a:lnTo>
                    <a:pt x="235309" y="373135"/>
                  </a:lnTo>
                  <a:lnTo>
                    <a:pt x="421876" y="0"/>
                  </a:lnTo>
                  <a:close/>
                </a:path>
              </a:pathLst>
            </a:custGeom>
            <a:grpFill/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751" y="539750"/>
            <a:ext cx="5018400" cy="936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add title</a:t>
            </a:r>
            <a:endParaRPr lang="en-US" dirty="0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FF2DD87-B8CA-45C0-BA1C-B49C8E2275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9998" y="1735085"/>
            <a:ext cx="5018400" cy="4311704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EDAF23F1-B8C0-484A-B65F-256F780588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31200" y="539751"/>
            <a:ext cx="5018400" cy="936000"/>
          </a:xfrm>
        </p:spPr>
        <p:txBody>
          <a:bodyPr/>
          <a:lstStyle>
            <a:lvl1pPr marL="0" indent="0">
              <a:lnSpc>
                <a:spcPct val="83000"/>
              </a:lnSpc>
              <a:spcBef>
                <a:spcPts val="0"/>
              </a:spcBef>
              <a:buFontTx/>
              <a:buNone/>
              <a:defRPr sz="3600" b="0">
                <a:solidFill>
                  <a:schemeClr val="bg1"/>
                </a:solidFill>
              </a:defRPr>
            </a:lvl1pPr>
            <a:lvl2pPr marL="0" indent="0">
              <a:lnSpc>
                <a:spcPct val="83000"/>
              </a:lnSpc>
              <a:spcBef>
                <a:spcPts val="0"/>
              </a:spcBef>
              <a:buFontTx/>
              <a:buNone/>
              <a:defRPr sz="3600" b="0">
                <a:solidFill>
                  <a:schemeClr val="bg1"/>
                </a:solidFill>
              </a:defRPr>
            </a:lvl2pPr>
            <a:lvl3pPr marL="0" indent="0">
              <a:lnSpc>
                <a:spcPct val="83000"/>
              </a:lnSpc>
              <a:spcBef>
                <a:spcPts val="0"/>
              </a:spcBef>
              <a:buFontTx/>
              <a:buNone/>
              <a:defRPr sz="3600" b="0">
                <a:solidFill>
                  <a:schemeClr val="bg1"/>
                </a:solidFill>
              </a:defRPr>
            </a:lvl3pPr>
            <a:lvl4pPr marL="0" indent="0">
              <a:lnSpc>
                <a:spcPct val="83000"/>
              </a:lnSpc>
              <a:spcBef>
                <a:spcPts val="0"/>
              </a:spcBef>
              <a:buFontTx/>
              <a:buNone/>
              <a:defRPr sz="3600" b="0">
                <a:solidFill>
                  <a:schemeClr val="bg1"/>
                </a:solidFill>
              </a:defRPr>
            </a:lvl4pPr>
            <a:lvl5pPr marL="0" indent="0">
              <a:lnSpc>
                <a:spcPct val="83000"/>
              </a:lnSpc>
              <a:spcBef>
                <a:spcPts val="0"/>
              </a:spcBef>
              <a:buFontTx/>
              <a:buNone/>
              <a:defRPr sz="3600" b="0">
                <a:solidFill>
                  <a:schemeClr val="bg1"/>
                </a:solidFill>
              </a:defRPr>
            </a:lvl5pPr>
            <a:lvl6pPr marL="0" indent="0">
              <a:lnSpc>
                <a:spcPct val="83000"/>
              </a:lnSpc>
              <a:spcBef>
                <a:spcPts val="0"/>
              </a:spcBef>
              <a:buFontTx/>
              <a:buNone/>
              <a:defRPr sz="3600" b="0">
                <a:solidFill>
                  <a:schemeClr val="bg1"/>
                </a:solidFill>
              </a:defRPr>
            </a:lvl6pPr>
            <a:lvl7pPr marL="0" indent="0">
              <a:lnSpc>
                <a:spcPct val="83000"/>
              </a:lnSpc>
              <a:spcBef>
                <a:spcPts val="0"/>
              </a:spcBef>
              <a:buFontTx/>
              <a:buNone/>
              <a:defRPr sz="3600" b="0">
                <a:solidFill>
                  <a:schemeClr val="bg1"/>
                </a:solidFill>
              </a:defRPr>
            </a:lvl7pPr>
            <a:lvl8pPr marL="0" indent="0">
              <a:lnSpc>
                <a:spcPct val="83000"/>
              </a:lnSpc>
              <a:spcBef>
                <a:spcPts val="0"/>
              </a:spcBef>
              <a:buFontTx/>
              <a:buNone/>
              <a:defRPr sz="3600" b="0">
                <a:solidFill>
                  <a:schemeClr val="bg1"/>
                </a:solidFill>
              </a:defRPr>
            </a:lvl8pPr>
            <a:lvl9pPr marL="0" indent="0">
              <a:lnSpc>
                <a:spcPct val="83000"/>
              </a:lnSpc>
              <a:buFontTx/>
              <a:buNone/>
              <a:defRPr sz="3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</a:p>
          <a:p>
            <a:pPr lvl="1"/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12B098D5-A529-4245-95A8-157EA2D189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31200" y="1735085"/>
            <a:ext cx="5018400" cy="430699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_SD_FLD_Copyright">
            <a:extLst>
              <a:ext uri="{FF2B5EF4-FFF2-40B4-BE49-F238E27FC236}">
                <a16:creationId xmlns:a16="http://schemas.microsoft.com/office/drawing/2014/main" id="{1099F517-19A2-4C2A-9FAD-96F0B4770965}"/>
              </a:ext>
            </a:extLst>
          </p:cNvPr>
          <p:cNvSpPr txBox="1"/>
          <p:nvPr userDrawn="1"/>
        </p:nvSpPr>
        <p:spPr>
          <a:xfrm>
            <a:off x="853200" y="6440400"/>
            <a:ext cx="27892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700" noProof="0">
                <a:solidFill>
                  <a:schemeClr val="accent1"/>
                </a:solidFill>
              </a:rPr>
              <a:t>DNV ©</a:t>
            </a:r>
            <a:endParaRPr lang="en-US" sz="700" noProof="0" dirty="0">
              <a:solidFill>
                <a:schemeClr val="accent1"/>
              </a:solidFill>
            </a:endParaRPr>
          </a:p>
        </p:txBody>
      </p:sp>
      <p:sp>
        <p:nvSpPr>
          <p:cNvPr id="15" name="SD_FLD_DocumentDate">
            <a:extLst>
              <a:ext uri="{FF2B5EF4-FFF2-40B4-BE49-F238E27FC236}">
                <a16:creationId xmlns:a16="http://schemas.microsoft.com/office/drawing/2014/main" id="{5E6CBA46-0BD0-48FA-8FB9-5998CF0BE07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6400" y="6440400"/>
            <a:ext cx="1198800" cy="15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ts val="0"/>
              </a:spcBef>
            </a:pPr>
            <a:r>
              <a:rPr lang="en-US" altLang="ja-JP" sz="700" cap="all" baseline="0" dirty="0">
                <a:solidFill>
                  <a:schemeClr val="accent1"/>
                </a:solidFill>
                <a:ea typeface="ＭＳ Ｐゴシック" charset="-128"/>
                <a:cs typeface="Arial" charset="0"/>
              </a:rPr>
              <a:t>Thursday, January 5, 2023</a:t>
            </a:r>
          </a:p>
        </p:txBody>
      </p:sp>
      <p:sp>
        <p:nvSpPr>
          <p:cNvPr id="28" name="SD_FLD_Draft" hidden="1">
            <a:extLst>
              <a:ext uri="{FF2B5EF4-FFF2-40B4-BE49-F238E27FC236}">
                <a16:creationId xmlns:a16="http://schemas.microsoft.com/office/drawing/2014/main" id="{5DD1835E-D50E-44DD-A77D-BAA84197440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243513" y="6232324"/>
            <a:ext cx="1700337" cy="2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14400" rIns="0" bIns="0" anchor="t" anchorCtr="0"/>
          <a:lstStyle/>
          <a:p>
            <a:pPr algn="ctr">
              <a:lnSpc>
                <a:spcPct val="83000"/>
              </a:lnSpc>
              <a:spcBef>
                <a:spcPts val="0"/>
              </a:spcBef>
            </a:pPr>
            <a:r>
              <a:rPr lang="en-US" altLang="ja-JP" sz="1600" b="0" cap="all" baseline="0" dirty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</a:p>
        </p:txBody>
      </p:sp>
      <p:sp>
        <p:nvSpPr>
          <p:cNvPr id="29" name="SD_FLD_Confidentiality">
            <a:extLst>
              <a:ext uri="{FF2B5EF4-FFF2-40B4-BE49-F238E27FC236}">
                <a16:creationId xmlns:a16="http://schemas.microsoft.com/office/drawing/2014/main" id="{D8504C57-0921-4562-9BB3-9AB2F26367D5}"/>
              </a:ext>
            </a:extLst>
          </p:cNvPr>
          <p:cNvSpPr/>
          <p:nvPr userDrawn="1"/>
        </p:nvSpPr>
        <p:spPr>
          <a:xfrm>
            <a:off x="7131600" y="6440400"/>
            <a:ext cx="2440800" cy="1512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</a:pPr>
            <a:endParaRPr lang="en-US" sz="700" b="0" kern="1200" cap="all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36157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01" userDrawn="1">
          <p15:clr>
            <a:srgbClr val="F26B43"/>
          </p15:clr>
        </p15:guide>
        <p15:guide id="2" pos="4177" userDrawn="1">
          <p15:clr>
            <a:srgbClr val="F26B43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tex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E5A94F9-752C-4C17-A881-9EC3D1BFC081}"/>
              </a:ext>
            </a:extLst>
          </p:cNvPr>
          <p:cNvSpPr/>
          <p:nvPr userDrawn="1"/>
        </p:nvSpPr>
        <p:spPr bwMode="ltGray">
          <a:xfrm>
            <a:off x="0" y="0"/>
            <a:ext cx="6100761" cy="686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751" y="539750"/>
            <a:ext cx="5018400" cy="93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  <a:endParaRPr lang="en-US" dirty="0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FF2DD87-B8CA-45C0-BA1C-B49C8E2275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36446" y="1735085"/>
            <a:ext cx="5018400" cy="431170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EDAF23F1-B8C0-484A-B65F-256F780588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31200" y="539751"/>
            <a:ext cx="5018400" cy="936000"/>
          </a:xfrm>
        </p:spPr>
        <p:txBody>
          <a:bodyPr/>
          <a:lstStyle>
            <a:lvl1pPr marL="0" indent="0">
              <a:lnSpc>
                <a:spcPct val="83000"/>
              </a:lnSpc>
              <a:spcBef>
                <a:spcPts val="0"/>
              </a:spcBef>
              <a:buFontTx/>
              <a:buNone/>
              <a:defRPr sz="3600" b="0">
                <a:solidFill>
                  <a:schemeClr val="accent1"/>
                </a:solidFill>
              </a:defRPr>
            </a:lvl1pPr>
            <a:lvl2pPr marL="0" indent="0">
              <a:lnSpc>
                <a:spcPct val="83000"/>
              </a:lnSpc>
              <a:spcBef>
                <a:spcPts val="0"/>
              </a:spcBef>
              <a:buFontTx/>
              <a:buNone/>
              <a:defRPr sz="3600" b="0">
                <a:solidFill>
                  <a:schemeClr val="accent1"/>
                </a:solidFill>
              </a:defRPr>
            </a:lvl2pPr>
            <a:lvl3pPr marL="0" indent="0">
              <a:lnSpc>
                <a:spcPct val="83000"/>
              </a:lnSpc>
              <a:spcBef>
                <a:spcPts val="0"/>
              </a:spcBef>
              <a:buFontTx/>
              <a:buNone/>
              <a:defRPr sz="3600" b="0">
                <a:solidFill>
                  <a:schemeClr val="bg1"/>
                </a:solidFill>
              </a:defRPr>
            </a:lvl3pPr>
            <a:lvl4pPr marL="0" indent="0">
              <a:lnSpc>
                <a:spcPct val="83000"/>
              </a:lnSpc>
              <a:spcBef>
                <a:spcPts val="0"/>
              </a:spcBef>
              <a:buFontTx/>
              <a:buNone/>
              <a:defRPr sz="3600" b="0">
                <a:solidFill>
                  <a:schemeClr val="bg1"/>
                </a:solidFill>
              </a:defRPr>
            </a:lvl4pPr>
            <a:lvl5pPr marL="0" indent="0">
              <a:lnSpc>
                <a:spcPct val="83000"/>
              </a:lnSpc>
              <a:spcBef>
                <a:spcPts val="0"/>
              </a:spcBef>
              <a:buFontTx/>
              <a:buNone/>
              <a:defRPr sz="3600" b="0">
                <a:solidFill>
                  <a:schemeClr val="bg1"/>
                </a:solidFill>
              </a:defRPr>
            </a:lvl5pPr>
            <a:lvl6pPr marL="0" indent="0">
              <a:lnSpc>
                <a:spcPct val="83000"/>
              </a:lnSpc>
              <a:spcBef>
                <a:spcPts val="0"/>
              </a:spcBef>
              <a:buFontTx/>
              <a:buNone/>
              <a:defRPr sz="3600" b="0">
                <a:solidFill>
                  <a:schemeClr val="bg1"/>
                </a:solidFill>
              </a:defRPr>
            </a:lvl6pPr>
            <a:lvl7pPr marL="0" indent="0">
              <a:lnSpc>
                <a:spcPct val="83000"/>
              </a:lnSpc>
              <a:spcBef>
                <a:spcPts val="0"/>
              </a:spcBef>
              <a:buFontTx/>
              <a:buNone/>
              <a:defRPr sz="3600" b="0">
                <a:solidFill>
                  <a:schemeClr val="bg1"/>
                </a:solidFill>
              </a:defRPr>
            </a:lvl7pPr>
            <a:lvl8pPr marL="0" indent="0">
              <a:lnSpc>
                <a:spcPct val="83000"/>
              </a:lnSpc>
              <a:spcBef>
                <a:spcPts val="0"/>
              </a:spcBef>
              <a:buFontTx/>
              <a:buNone/>
              <a:defRPr sz="3600" b="0">
                <a:solidFill>
                  <a:schemeClr val="bg1"/>
                </a:solidFill>
              </a:defRPr>
            </a:lvl8pPr>
            <a:lvl9pPr marL="0" indent="0">
              <a:lnSpc>
                <a:spcPct val="83000"/>
              </a:lnSpc>
              <a:buFontTx/>
              <a:buNone/>
              <a:defRPr sz="3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add title</a:t>
            </a:r>
          </a:p>
          <a:p>
            <a:pPr lvl="1"/>
            <a:endParaRPr lang="en-US" dirty="0"/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12B098D5-A529-4245-95A8-157EA2D189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31200" y="1735085"/>
            <a:ext cx="5018400" cy="4306992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  <a:lvl6pPr>
              <a:defRPr>
                <a:solidFill>
                  <a:schemeClr val="accent1"/>
                </a:solidFill>
              </a:defRPr>
            </a:lvl6pPr>
            <a:lvl7pPr>
              <a:defRPr>
                <a:solidFill>
                  <a:schemeClr val="accent1"/>
                </a:solidFill>
              </a:defRPr>
            </a:lvl7pPr>
            <a:lvl8pPr>
              <a:defRPr>
                <a:solidFill>
                  <a:schemeClr val="accent1"/>
                </a:solidFill>
              </a:defRPr>
            </a:lvl8pPr>
            <a:lvl9pPr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6</a:t>
            </a:r>
          </a:p>
          <a:p>
            <a:pPr lvl="6"/>
            <a:r>
              <a:rPr lang="en-US"/>
              <a:t>7</a:t>
            </a:r>
          </a:p>
          <a:p>
            <a:pPr lvl="7"/>
            <a:r>
              <a:rPr lang="en-US"/>
              <a:t>8</a:t>
            </a:r>
          </a:p>
          <a:p>
            <a:pPr lvl="8"/>
            <a:r>
              <a:rPr lang="en-US"/>
              <a:t>9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A07366-CB75-4AA8-9E5B-928B849F427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_SD_FLD_Copyright">
            <a:extLst>
              <a:ext uri="{FF2B5EF4-FFF2-40B4-BE49-F238E27FC236}">
                <a16:creationId xmlns:a16="http://schemas.microsoft.com/office/drawing/2014/main" id="{1099F517-19A2-4C2A-9FAD-96F0B4770965}"/>
              </a:ext>
            </a:extLst>
          </p:cNvPr>
          <p:cNvSpPr txBox="1"/>
          <p:nvPr userDrawn="1"/>
        </p:nvSpPr>
        <p:spPr>
          <a:xfrm>
            <a:off x="853200" y="6440400"/>
            <a:ext cx="27892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700" noProof="0">
                <a:solidFill>
                  <a:schemeClr val="bg1"/>
                </a:solidFill>
              </a:rPr>
              <a:t>DNV ©</a:t>
            </a:r>
            <a:endParaRPr lang="en-US" sz="700" noProof="0" dirty="0">
              <a:solidFill>
                <a:schemeClr val="bg1"/>
              </a:solidFill>
            </a:endParaRPr>
          </a:p>
        </p:txBody>
      </p:sp>
      <p:sp>
        <p:nvSpPr>
          <p:cNvPr id="15" name="SD_FLD_DocumentDate">
            <a:extLst>
              <a:ext uri="{FF2B5EF4-FFF2-40B4-BE49-F238E27FC236}">
                <a16:creationId xmlns:a16="http://schemas.microsoft.com/office/drawing/2014/main" id="{5E6CBA46-0BD0-48FA-8FB9-5998CF0BE07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6400" y="6440400"/>
            <a:ext cx="1198800" cy="15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ts val="0"/>
              </a:spcBef>
            </a:pPr>
            <a:r>
              <a:rPr lang="en-US" altLang="ja-JP" sz="700" cap="all" baseline="0" dirty="0">
                <a:solidFill>
                  <a:schemeClr val="bg1"/>
                </a:solidFill>
                <a:ea typeface="ＭＳ Ｐゴシック" charset="-128"/>
                <a:cs typeface="Arial" charset="0"/>
              </a:rPr>
              <a:t>Thursday, January 5, 2023</a:t>
            </a:r>
          </a:p>
        </p:txBody>
      </p:sp>
      <p:sp>
        <p:nvSpPr>
          <p:cNvPr id="28" name="SD_FLD_Draft" hidden="1">
            <a:extLst>
              <a:ext uri="{FF2B5EF4-FFF2-40B4-BE49-F238E27FC236}">
                <a16:creationId xmlns:a16="http://schemas.microsoft.com/office/drawing/2014/main" id="{5DD1835E-D50E-44DD-A77D-BAA84197440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243513" y="6232324"/>
            <a:ext cx="1700337" cy="2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14400" rIns="0" bIns="0" anchor="t" anchorCtr="0"/>
          <a:lstStyle/>
          <a:p>
            <a:pPr algn="ctr">
              <a:lnSpc>
                <a:spcPct val="83000"/>
              </a:lnSpc>
              <a:spcBef>
                <a:spcPts val="0"/>
              </a:spcBef>
            </a:pPr>
            <a:r>
              <a:rPr lang="en-US" altLang="ja-JP" sz="1600" b="0" cap="all" baseline="0" dirty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</a:p>
        </p:txBody>
      </p:sp>
      <p:sp>
        <p:nvSpPr>
          <p:cNvPr id="29" name="SD_FLD_Confidentiality">
            <a:extLst>
              <a:ext uri="{FF2B5EF4-FFF2-40B4-BE49-F238E27FC236}">
                <a16:creationId xmlns:a16="http://schemas.microsoft.com/office/drawing/2014/main" id="{D8504C57-0921-4562-9BB3-9AB2F26367D5}"/>
              </a:ext>
            </a:extLst>
          </p:cNvPr>
          <p:cNvSpPr/>
          <p:nvPr userDrawn="1"/>
        </p:nvSpPr>
        <p:spPr>
          <a:xfrm>
            <a:off x="7131600" y="6440400"/>
            <a:ext cx="2440800" cy="1512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</a:pPr>
            <a:endParaRPr lang="en-US" sz="700" b="0" kern="1200" cap="all" baseline="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30" name="Logo">
            <a:extLst>
              <a:ext uri="{FF2B5EF4-FFF2-40B4-BE49-F238E27FC236}">
                <a16:creationId xmlns:a16="http://schemas.microsoft.com/office/drawing/2014/main" id="{9797F799-9D4E-44C1-9C94-5D81A10E73BB}"/>
              </a:ext>
            </a:extLst>
          </p:cNvPr>
          <p:cNvGrpSpPr/>
          <p:nvPr userDrawn="1"/>
        </p:nvGrpSpPr>
        <p:grpSpPr>
          <a:xfrm>
            <a:off x="10893210" y="6350918"/>
            <a:ext cx="755843" cy="322808"/>
            <a:chOff x="6380216" y="4059273"/>
            <a:chExt cx="2905863" cy="1241045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5478A4-BD9D-4AF3-830D-D8C4ECC8BD67}"/>
                </a:ext>
              </a:extLst>
            </p:cNvPr>
            <p:cNvSpPr/>
            <p:nvPr/>
          </p:nvSpPr>
          <p:spPr>
            <a:xfrm>
              <a:off x="6380216" y="4059273"/>
              <a:ext cx="2905863" cy="346936"/>
            </a:xfrm>
            <a:custGeom>
              <a:avLst/>
              <a:gdLst>
                <a:gd name="connsiteX0" fmla="*/ 0 w 2905863"/>
                <a:gd name="connsiteY0" fmla="*/ 0 h 346936"/>
                <a:gd name="connsiteX1" fmla="*/ 2905864 w 2905863"/>
                <a:gd name="connsiteY1" fmla="*/ 0 h 346936"/>
                <a:gd name="connsiteX2" fmla="*/ 2905864 w 2905863"/>
                <a:gd name="connsiteY2" fmla="*/ 346937 h 346936"/>
                <a:gd name="connsiteX3" fmla="*/ 0 w 2905863"/>
                <a:gd name="connsiteY3" fmla="*/ 346937 h 34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5863" h="346936">
                  <a:moveTo>
                    <a:pt x="0" y="0"/>
                  </a:moveTo>
                  <a:lnTo>
                    <a:pt x="2905864" y="0"/>
                  </a:lnTo>
                  <a:lnTo>
                    <a:pt x="2905864" y="346937"/>
                  </a:lnTo>
                  <a:lnTo>
                    <a:pt x="0" y="346937"/>
                  </a:lnTo>
                  <a:close/>
                </a:path>
              </a:pathLst>
            </a:custGeom>
            <a:solidFill>
              <a:srgbClr val="99D9F0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6D1A283-D484-41F6-8D7E-9FA95DDC6EEE}"/>
                </a:ext>
              </a:extLst>
            </p:cNvPr>
            <p:cNvSpPr/>
            <p:nvPr/>
          </p:nvSpPr>
          <p:spPr>
            <a:xfrm>
              <a:off x="6380216" y="4521775"/>
              <a:ext cx="2905863" cy="57854"/>
            </a:xfrm>
            <a:custGeom>
              <a:avLst/>
              <a:gdLst>
                <a:gd name="connsiteX0" fmla="*/ 0 w 2905863"/>
                <a:gd name="connsiteY0" fmla="*/ 0 h 57854"/>
                <a:gd name="connsiteX1" fmla="*/ 2905864 w 2905863"/>
                <a:gd name="connsiteY1" fmla="*/ 0 h 57854"/>
                <a:gd name="connsiteX2" fmla="*/ 2905864 w 2905863"/>
                <a:gd name="connsiteY2" fmla="*/ 57854 h 57854"/>
                <a:gd name="connsiteX3" fmla="*/ 0 w 2905863"/>
                <a:gd name="connsiteY3" fmla="*/ 57854 h 5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5863" h="57854">
                  <a:moveTo>
                    <a:pt x="0" y="0"/>
                  </a:moveTo>
                  <a:lnTo>
                    <a:pt x="2905864" y="0"/>
                  </a:lnTo>
                  <a:lnTo>
                    <a:pt x="2905864" y="57854"/>
                  </a:lnTo>
                  <a:lnTo>
                    <a:pt x="0" y="57854"/>
                  </a:lnTo>
                  <a:close/>
                </a:path>
              </a:pathLst>
            </a:custGeom>
            <a:solidFill>
              <a:srgbClr val="3F9C35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60C41DB-E2AE-48EB-9E60-96525D5D2BA1}"/>
                </a:ext>
              </a:extLst>
            </p:cNvPr>
            <p:cNvSpPr/>
            <p:nvPr/>
          </p:nvSpPr>
          <p:spPr>
            <a:xfrm>
              <a:off x="6380216" y="4637294"/>
              <a:ext cx="2905863" cy="115566"/>
            </a:xfrm>
            <a:custGeom>
              <a:avLst/>
              <a:gdLst>
                <a:gd name="connsiteX0" fmla="*/ 0 w 2905863"/>
                <a:gd name="connsiteY0" fmla="*/ 0 h 115566"/>
                <a:gd name="connsiteX1" fmla="*/ 2905864 w 2905863"/>
                <a:gd name="connsiteY1" fmla="*/ 0 h 115566"/>
                <a:gd name="connsiteX2" fmla="*/ 2905864 w 2905863"/>
                <a:gd name="connsiteY2" fmla="*/ 115566 h 115566"/>
                <a:gd name="connsiteX3" fmla="*/ 0 w 2905863"/>
                <a:gd name="connsiteY3" fmla="*/ 115566 h 11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5863" h="115566">
                  <a:moveTo>
                    <a:pt x="0" y="0"/>
                  </a:moveTo>
                  <a:lnTo>
                    <a:pt x="2905864" y="0"/>
                  </a:lnTo>
                  <a:lnTo>
                    <a:pt x="2905864" y="115566"/>
                  </a:lnTo>
                  <a:lnTo>
                    <a:pt x="0" y="115566"/>
                  </a:lnTo>
                  <a:close/>
                </a:path>
              </a:pathLst>
            </a:custGeom>
            <a:solidFill>
              <a:srgbClr val="003591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27B6332-097C-4B17-BAF1-B2B881F421E7}"/>
                </a:ext>
              </a:extLst>
            </p:cNvPr>
            <p:cNvSpPr/>
            <p:nvPr/>
          </p:nvSpPr>
          <p:spPr>
            <a:xfrm>
              <a:off x="7833598" y="4927183"/>
              <a:ext cx="392545" cy="373134"/>
            </a:xfrm>
            <a:custGeom>
              <a:avLst/>
              <a:gdLst>
                <a:gd name="connsiteX0" fmla="*/ 303984 w 392545"/>
                <a:gd name="connsiteY0" fmla="*/ 19174 h 373134"/>
                <a:gd name="connsiteX1" fmla="*/ 201992 w 392545"/>
                <a:gd name="connsiteY1" fmla="*/ 0 h 373134"/>
                <a:gd name="connsiteX2" fmla="*/ 62173 w 392545"/>
                <a:gd name="connsiteY2" fmla="*/ 0 h 373134"/>
                <a:gd name="connsiteX3" fmla="*/ 27859 w 392545"/>
                <a:gd name="connsiteY3" fmla="*/ 0 h 373134"/>
                <a:gd name="connsiteX4" fmla="*/ 0 w 392545"/>
                <a:gd name="connsiteY4" fmla="*/ 0 h 373134"/>
                <a:gd name="connsiteX5" fmla="*/ 0 w 392545"/>
                <a:gd name="connsiteY5" fmla="*/ 373135 h 373134"/>
                <a:gd name="connsiteX6" fmla="*/ 27859 w 392545"/>
                <a:gd name="connsiteY6" fmla="*/ 373135 h 373134"/>
                <a:gd name="connsiteX7" fmla="*/ 62173 w 392545"/>
                <a:gd name="connsiteY7" fmla="*/ 373135 h 373134"/>
                <a:gd name="connsiteX8" fmla="*/ 201992 w 392545"/>
                <a:gd name="connsiteY8" fmla="*/ 373135 h 373134"/>
                <a:gd name="connsiteX9" fmla="*/ 303984 w 392545"/>
                <a:gd name="connsiteY9" fmla="*/ 353961 h 373134"/>
                <a:gd name="connsiteX10" fmla="*/ 369670 w 392545"/>
                <a:gd name="connsiteY10" fmla="*/ 296249 h 373134"/>
                <a:gd name="connsiteX11" fmla="*/ 392546 w 392545"/>
                <a:gd name="connsiteY11" fmla="*/ 199477 h 373134"/>
                <a:gd name="connsiteX12" fmla="*/ 392546 w 392545"/>
                <a:gd name="connsiteY12" fmla="*/ 173611 h 373134"/>
                <a:gd name="connsiteX13" fmla="*/ 369670 w 392545"/>
                <a:gd name="connsiteY13" fmla="*/ 76839 h 373134"/>
                <a:gd name="connsiteX14" fmla="*/ 303984 w 392545"/>
                <a:gd name="connsiteY14" fmla="*/ 19174 h 373134"/>
                <a:gd name="connsiteX15" fmla="*/ 331369 w 392545"/>
                <a:gd name="connsiteY15" fmla="*/ 197531 h 373134"/>
                <a:gd name="connsiteX16" fmla="*/ 299048 w 392545"/>
                <a:gd name="connsiteY16" fmla="*/ 287563 h 373134"/>
                <a:gd name="connsiteX17" fmla="*/ 202514 w 392545"/>
                <a:gd name="connsiteY17" fmla="*/ 316894 h 373134"/>
                <a:gd name="connsiteX18" fmla="*/ 62221 w 392545"/>
                <a:gd name="connsiteY18" fmla="*/ 316894 h 373134"/>
                <a:gd name="connsiteX19" fmla="*/ 62221 w 392545"/>
                <a:gd name="connsiteY19" fmla="*/ 56193 h 373134"/>
                <a:gd name="connsiteX20" fmla="*/ 202514 w 392545"/>
                <a:gd name="connsiteY20" fmla="*/ 56193 h 373134"/>
                <a:gd name="connsiteX21" fmla="*/ 299048 w 392545"/>
                <a:gd name="connsiteY21" fmla="*/ 84812 h 373134"/>
                <a:gd name="connsiteX22" fmla="*/ 331369 w 392545"/>
                <a:gd name="connsiteY22" fmla="*/ 175604 h 373134"/>
                <a:gd name="connsiteX23" fmla="*/ 331369 w 392545"/>
                <a:gd name="connsiteY23" fmla="*/ 197531 h 37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545" h="373134">
                  <a:moveTo>
                    <a:pt x="303984" y="19174"/>
                  </a:moveTo>
                  <a:cubicBezTo>
                    <a:pt x="275461" y="6407"/>
                    <a:pt x="241479" y="0"/>
                    <a:pt x="201992" y="0"/>
                  </a:cubicBezTo>
                  <a:lnTo>
                    <a:pt x="62173" y="0"/>
                  </a:lnTo>
                  <a:lnTo>
                    <a:pt x="27859" y="0"/>
                  </a:lnTo>
                  <a:lnTo>
                    <a:pt x="0" y="0"/>
                  </a:lnTo>
                  <a:lnTo>
                    <a:pt x="0" y="373135"/>
                  </a:lnTo>
                  <a:lnTo>
                    <a:pt x="27859" y="373135"/>
                  </a:lnTo>
                  <a:lnTo>
                    <a:pt x="62173" y="373135"/>
                  </a:lnTo>
                  <a:lnTo>
                    <a:pt x="201992" y="373135"/>
                  </a:lnTo>
                  <a:cubicBezTo>
                    <a:pt x="241479" y="373135"/>
                    <a:pt x="275461" y="366728"/>
                    <a:pt x="303984" y="353961"/>
                  </a:cubicBezTo>
                  <a:cubicBezTo>
                    <a:pt x="332508" y="341194"/>
                    <a:pt x="354387" y="321972"/>
                    <a:pt x="369670" y="296249"/>
                  </a:cubicBezTo>
                  <a:cubicBezTo>
                    <a:pt x="384904" y="270525"/>
                    <a:pt x="392546" y="238299"/>
                    <a:pt x="392546" y="199477"/>
                  </a:cubicBezTo>
                  <a:lnTo>
                    <a:pt x="392546" y="173611"/>
                  </a:lnTo>
                  <a:cubicBezTo>
                    <a:pt x="392546" y="134788"/>
                    <a:pt x="384904" y="102562"/>
                    <a:pt x="369670" y="76839"/>
                  </a:cubicBezTo>
                  <a:cubicBezTo>
                    <a:pt x="354387" y="51162"/>
                    <a:pt x="332508" y="31941"/>
                    <a:pt x="303984" y="19174"/>
                  </a:cubicBezTo>
                  <a:close/>
                  <a:moveTo>
                    <a:pt x="331369" y="197531"/>
                  </a:moveTo>
                  <a:cubicBezTo>
                    <a:pt x="331369" y="238015"/>
                    <a:pt x="320596" y="268010"/>
                    <a:pt x="299048" y="287563"/>
                  </a:cubicBezTo>
                  <a:cubicBezTo>
                    <a:pt x="277502" y="307117"/>
                    <a:pt x="245323" y="316894"/>
                    <a:pt x="202514" y="316894"/>
                  </a:cubicBezTo>
                  <a:lnTo>
                    <a:pt x="62221" y="316894"/>
                  </a:lnTo>
                  <a:lnTo>
                    <a:pt x="62221" y="56193"/>
                  </a:lnTo>
                  <a:lnTo>
                    <a:pt x="202514" y="56193"/>
                  </a:lnTo>
                  <a:cubicBezTo>
                    <a:pt x="245323" y="56193"/>
                    <a:pt x="277454" y="65733"/>
                    <a:pt x="299048" y="84812"/>
                  </a:cubicBezTo>
                  <a:cubicBezTo>
                    <a:pt x="320596" y="103891"/>
                    <a:pt x="331369" y="134171"/>
                    <a:pt x="331369" y="175604"/>
                  </a:cubicBezTo>
                  <a:lnTo>
                    <a:pt x="331369" y="197531"/>
                  </a:lnTo>
                  <a:close/>
                </a:path>
              </a:pathLst>
            </a:custGeom>
            <a:solidFill>
              <a:srgbClr val="0F214A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AB1D607-7CB2-48A4-9112-F1F9E5B66AB3}"/>
                </a:ext>
              </a:extLst>
            </p:cNvPr>
            <p:cNvSpPr/>
            <p:nvPr/>
          </p:nvSpPr>
          <p:spPr>
            <a:xfrm>
              <a:off x="8344036" y="4927183"/>
              <a:ext cx="410485" cy="373134"/>
            </a:xfrm>
            <a:custGeom>
              <a:avLst/>
              <a:gdLst>
                <a:gd name="connsiteX0" fmla="*/ 349262 w 410485"/>
                <a:gd name="connsiteY0" fmla="*/ 291598 h 373134"/>
                <a:gd name="connsiteX1" fmla="*/ 60702 w 410485"/>
                <a:gd name="connsiteY1" fmla="*/ 0 h 373134"/>
                <a:gd name="connsiteX2" fmla="*/ 26388 w 410485"/>
                <a:gd name="connsiteY2" fmla="*/ 0 h 373134"/>
                <a:gd name="connsiteX3" fmla="*/ 0 w 410485"/>
                <a:gd name="connsiteY3" fmla="*/ 0 h 373134"/>
                <a:gd name="connsiteX4" fmla="*/ 0 w 410485"/>
                <a:gd name="connsiteY4" fmla="*/ 373135 h 373134"/>
                <a:gd name="connsiteX5" fmla="*/ 60702 w 410485"/>
                <a:gd name="connsiteY5" fmla="*/ 373135 h 373134"/>
                <a:gd name="connsiteX6" fmla="*/ 60702 w 410485"/>
                <a:gd name="connsiteY6" fmla="*/ 81917 h 373134"/>
                <a:gd name="connsiteX7" fmla="*/ 349262 w 410485"/>
                <a:gd name="connsiteY7" fmla="*/ 373135 h 373134"/>
                <a:gd name="connsiteX8" fmla="*/ 410486 w 410485"/>
                <a:gd name="connsiteY8" fmla="*/ 373135 h 373134"/>
                <a:gd name="connsiteX9" fmla="*/ 410486 w 410485"/>
                <a:gd name="connsiteY9" fmla="*/ 0 h 373134"/>
                <a:gd name="connsiteX10" fmla="*/ 349262 w 410485"/>
                <a:gd name="connsiteY10" fmla="*/ 0 h 37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485" h="373134">
                  <a:moveTo>
                    <a:pt x="349262" y="291598"/>
                  </a:moveTo>
                  <a:lnTo>
                    <a:pt x="60702" y="0"/>
                  </a:lnTo>
                  <a:lnTo>
                    <a:pt x="26388" y="0"/>
                  </a:lnTo>
                  <a:lnTo>
                    <a:pt x="0" y="0"/>
                  </a:lnTo>
                  <a:lnTo>
                    <a:pt x="0" y="373135"/>
                  </a:lnTo>
                  <a:lnTo>
                    <a:pt x="60702" y="373135"/>
                  </a:lnTo>
                  <a:lnTo>
                    <a:pt x="60702" y="81917"/>
                  </a:lnTo>
                  <a:lnTo>
                    <a:pt x="349262" y="373135"/>
                  </a:lnTo>
                  <a:lnTo>
                    <a:pt x="410486" y="373135"/>
                  </a:lnTo>
                  <a:lnTo>
                    <a:pt x="410486" y="0"/>
                  </a:lnTo>
                  <a:lnTo>
                    <a:pt x="349262" y="0"/>
                  </a:lnTo>
                  <a:close/>
                </a:path>
              </a:pathLst>
            </a:custGeom>
            <a:solidFill>
              <a:srgbClr val="0F214A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5111258-3B5D-4ADA-94B5-170A44D042C4}"/>
                </a:ext>
              </a:extLst>
            </p:cNvPr>
            <p:cNvSpPr/>
            <p:nvPr/>
          </p:nvSpPr>
          <p:spPr>
            <a:xfrm>
              <a:off x="8863965" y="4927183"/>
              <a:ext cx="421876" cy="373134"/>
            </a:xfrm>
            <a:custGeom>
              <a:avLst/>
              <a:gdLst>
                <a:gd name="connsiteX0" fmla="*/ 355716 w 421876"/>
                <a:gd name="connsiteY0" fmla="*/ 0 h 373134"/>
                <a:gd name="connsiteX1" fmla="*/ 212955 w 421876"/>
                <a:gd name="connsiteY1" fmla="*/ 291598 h 373134"/>
                <a:gd name="connsiteX2" fmla="*/ 70146 w 421876"/>
                <a:gd name="connsiteY2" fmla="*/ 0 h 373134"/>
                <a:gd name="connsiteX3" fmla="*/ 0 w 421876"/>
                <a:gd name="connsiteY3" fmla="*/ 0 h 373134"/>
                <a:gd name="connsiteX4" fmla="*/ 187042 w 421876"/>
                <a:gd name="connsiteY4" fmla="*/ 373135 h 373134"/>
                <a:gd name="connsiteX5" fmla="*/ 235309 w 421876"/>
                <a:gd name="connsiteY5" fmla="*/ 373135 h 373134"/>
                <a:gd name="connsiteX6" fmla="*/ 421876 w 421876"/>
                <a:gd name="connsiteY6" fmla="*/ 0 h 37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876" h="373134">
                  <a:moveTo>
                    <a:pt x="355716" y="0"/>
                  </a:moveTo>
                  <a:lnTo>
                    <a:pt x="212955" y="291598"/>
                  </a:lnTo>
                  <a:lnTo>
                    <a:pt x="70146" y="0"/>
                  </a:lnTo>
                  <a:lnTo>
                    <a:pt x="0" y="0"/>
                  </a:lnTo>
                  <a:lnTo>
                    <a:pt x="187042" y="373135"/>
                  </a:lnTo>
                  <a:lnTo>
                    <a:pt x="235309" y="373135"/>
                  </a:lnTo>
                  <a:lnTo>
                    <a:pt x="421876" y="0"/>
                  </a:lnTo>
                  <a:close/>
                </a:path>
              </a:pathLst>
            </a:custGeom>
            <a:solidFill>
              <a:srgbClr val="0F214A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561752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01" userDrawn="1">
          <p15:clr>
            <a:srgbClr val="F26B43"/>
          </p15:clr>
        </p15:guide>
        <p15:guide id="2" pos="4177" userDrawn="1">
          <p15:clr>
            <a:srgbClr val="F26B43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i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E5A94F9-752C-4C17-A881-9EC3D1BFC081}"/>
              </a:ext>
            </a:extLst>
          </p:cNvPr>
          <p:cNvSpPr/>
          <p:nvPr userDrawn="1"/>
        </p:nvSpPr>
        <p:spPr bwMode="ltGray">
          <a:xfrm>
            <a:off x="1" y="0"/>
            <a:ext cx="6096000" cy="686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/>
          </a:p>
        </p:txBody>
      </p:sp>
      <p:grpSp>
        <p:nvGrpSpPr>
          <p:cNvPr id="28" name="Logo">
            <a:extLst>
              <a:ext uri="{FF2B5EF4-FFF2-40B4-BE49-F238E27FC236}">
                <a16:creationId xmlns:a16="http://schemas.microsoft.com/office/drawing/2014/main" id="{2A4DCA37-D5BC-45B5-969C-67CBA623350D}"/>
              </a:ext>
            </a:extLst>
          </p:cNvPr>
          <p:cNvGrpSpPr/>
          <p:nvPr userDrawn="1"/>
        </p:nvGrpSpPr>
        <p:grpSpPr>
          <a:xfrm>
            <a:off x="10893210" y="6350918"/>
            <a:ext cx="755843" cy="322808"/>
            <a:chOff x="6380216" y="4059273"/>
            <a:chExt cx="2905863" cy="1241045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CC60709-F769-498C-8576-9765B07F378C}"/>
                </a:ext>
              </a:extLst>
            </p:cNvPr>
            <p:cNvSpPr/>
            <p:nvPr/>
          </p:nvSpPr>
          <p:spPr>
            <a:xfrm>
              <a:off x="6380216" y="4059273"/>
              <a:ext cx="2905863" cy="346936"/>
            </a:xfrm>
            <a:custGeom>
              <a:avLst/>
              <a:gdLst>
                <a:gd name="connsiteX0" fmla="*/ 0 w 2905863"/>
                <a:gd name="connsiteY0" fmla="*/ 0 h 346936"/>
                <a:gd name="connsiteX1" fmla="*/ 2905864 w 2905863"/>
                <a:gd name="connsiteY1" fmla="*/ 0 h 346936"/>
                <a:gd name="connsiteX2" fmla="*/ 2905864 w 2905863"/>
                <a:gd name="connsiteY2" fmla="*/ 346937 h 346936"/>
                <a:gd name="connsiteX3" fmla="*/ 0 w 2905863"/>
                <a:gd name="connsiteY3" fmla="*/ 346937 h 34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5863" h="346936">
                  <a:moveTo>
                    <a:pt x="0" y="0"/>
                  </a:moveTo>
                  <a:lnTo>
                    <a:pt x="2905864" y="0"/>
                  </a:lnTo>
                  <a:lnTo>
                    <a:pt x="2905864" y="346937"/>
                  </a:lnTo>
                  <a:lnTo>
                    <a:pt x="0" y="346937"/>
                  </a:lnTo>
                  <a:close/>
                </a:path>
              </a:pathLst>
            </a:custGeom>
            <a:solidFill>
              <a:srgbClr val="99D9F0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FAFB28D-E363-4553-84FE-9D1E73CCA326}"/>
                </a:ext>
              </a:extLst>
            </p:cNvPr>
            <p:cNvSpPr/>
            <p:nvPr/>
          </p:nvSpPr>
          <p:spPr>
            <a:xfrm>
              <a:off x="6380216" y="4521775"/>
              <a:ext cx="2905863" cy="57854"/>
            </a:xfrm>
            <a:custGeom>
              <a:avLst/>
              <a:gdLst>
                <a:gd name="connsiteX0" fmla="*/ 0 w 2905863"/>
                <a:gd name="connsiteY0" fmla="*/ 0 h 57854"/>
                <a:gd name="connsiteX1" fmla="*/ 2905864 w 2905863"/>
                <a:gd name="connsiteY1" fmla="*/ 0 h 57854"/>
                <a:gd name="connsiteX2" fmla="*/ 2905864 w 2905863"/>
                <a:gd name="connsiteY2" fmla="*/ 57854 h 57854"/>
                <a:gd name="connsiteX3" fmla="*/ 0 w 2905863"/>
                <a:gd name="connsiteY3" fmla="*/ 57854 h 5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5863" h="57854">
                  <a:moveTo>
                    <a:pt x="0" y="0"/>
                  </a:moveTo>
                  <a:lnTo>
                    <a:pt x="2905864" y="0"/>
                  </a:lnTo>
                  <a:lnTo>
                    <a:pt x="2905864" y="57854"/>
                  </a:lnTo>
                  <a:lnTo>
                    <a:pt x="0" y="57854"/>
                  </a:lnTo>
                  <a:close/>
                </a:path>
              </a:pathLst>
            </a:custGeom>
            <a:solidFill>
              <a:srgbClr val="3F9C35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68CF8D9-4524-464E-96BB-446077DFCF9E}"/>
                </a:ext>
              </a:extLst>
            </p:cNvPr>
            <p:cNvSpPr/>
            <p:nvPr/>
          </p:nvSpPr>
          <p:spPr>
            <a:xfrm>
              <a:off x="6380216" y="4637294"/>
              <a:ext cx="2905863" cy="115566"/>
            </a:xfrm>
            <a:custGeom>
              <a:avLst/>
              <a:gdLst>
                <a:gd name="connsiteX0" fmla="*/ 0 w 2905863"/>
                <a:gd name="connsiteY0" fmla="*/ 0 h 115566"/>
                <a:gd name="connsiteX1" fmla="*/ 2905864 w 2905863"/>
                <a:gd name="connsiteY1" fmla="*/ 0 h 115566"/>
                <a:gd name="connsiteX2" fmla="*/ 2905864 w 2905863"/>
                <a:gd name="connsiteY2" fmla="*/ 115566 h 115566"/>
                <a:gd name="connsiteX3" fmla="*/ 0 w 2905863"/>
                <a:gd name="connsiteY3" fmla="*/ 115566 h 11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5863" h="115566">
                  <a:moveTo>
                    <a:pt x="0" y="0"/>
                  </a:moveTo>
                  <a:lnTo>
                    <a:pt x="2905864" y="0"/>
                  </a:lnTo>
                  <a:lnTo>
                    <a:pt x="2905864" y="115566"/>
                  </a:lnTo>
                  <a:lnTo>
                    <a:pt x="0" y="115566"/>
                  </a:lnTo>
                  <a:close/>
                </a:path>
              </a:pathLst>
            </a:custGeom>
            <a:solidFill>
              <a:srgbClr val="003591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70695EC-0262-4050-8C36-B81EAE73A086}"/>
                </a:ext>
              </a:extLst>
            </p:cNvPr>
            <p:cNvSpPr/>
            <p:nvPr/>
          </p:nvSpPr>
          <p:spPr>
            <a:xfrm>
              <a:off x="7833598" y="4927183"/>
              <a:ext cx="392545" cy="373134"/>
            </a:xfrm>
            <a:custGeom>
              <a:avLst/>
              <a:gdLst>
                <a:gd name="connsiteX0" fmla="*/ 303984 w 392545"/>
                <a:gd name="connsiteY0" fmla="*/ 19174 h 373134"/>
                <a:gd name="connsiteX1" fmla="*/ 201992 w 392545"/>
                <a:gd name="connsiteY1" fmla="*/ 0 h 373134"/>
                <a:gd name="connsiteX2" fmla="*/ 62173 w 392545"/>
                <a:gd name="connsiteY2" fmla="*/ 0 h 373134"/>
                <a:gd name="connsiteX3" fmla="*/ 27859 w 392545"/>
                <a:gd name="connsiteY3" fmla="*/ 0 h 373134"/>
                <a:gd name="connsiteX4" fmla="*/ 0 w 392545"/>
                <a:gd name="connsiteY4" fmla="*/ 0 h 373134"/>
                <a:gd name="connsiteX5" fmla="*/ 0 w 392545"/>
                <a:gd name="connsiteY5" fmla="*/ 373135 h 373134"/>
                <a:gd name="connsiteX6" fmla="*/ 27859 w 392545"/>
                <a:gd name="connsiteY6" fmla="*/ 373135 h 373134"/>
                <a:gd name="connsiteX7" fmla="*/ 62173 w 392545"/>
                <a:gd name="connsiteY7" fmla="*/ 373135 h 373134"/>
                <a:gd name="connsiteX8" fmla="*/ 201992 w 392545"/>
                <a:gd name="connsiteY8" fmla="*/ 373135 h 373134"/>
                <a:gd name="connsiteX9" fmla="*/ 303984 w 392545"/>
                <a:gd name="connsiteY9" fmla="*/ 353961 h 373134"/>
                <a:gd name="connsiteX10" fmla="*/ 369670 w 392545"/>
                <a:gd name="connsiteY10" fmla="*/ 296249 h 373134"/>
                <a:gd name="connsiteX11" fmla="*/ 392546 w 392545"/>
                <a:gd name="connsiteY11" fmla="*/ 199477 h 373134"/>
                <a:gd name="connsiteX12" fmla="*/ 392546 w 392545"/>
                <a:gd name="connsiteY12" fmla="*/ 173611 h 373134"/>
                <a:gd name="connsiteX13" fmla="*/ 369670 w 392545"/>
                <a:gd name="connsiteY13" fmla="*/ 76839 h 373134"/>
                <a:gd name="connsiteX14" fmla="*/ 303984 w 392545"/>
                <a:gd name="connsiteY14" fmla="*/ 19174 h 373134"/>
                <a:gd name="connsiteX15" fmla="*/ 331369 w 392545"/>
                <a:gd name="connsiteY15" fmla="*/ 197531 h 373134"/>
                <a:gd name="connsiteX16" fmla="*/ 299048 w 392545"/>
                <a:gd name="connsiteY16" fmla="*/ 287563 h 373134"/>
                <a:gd name="connsiteX17" fmla="*/ 202514 w 392545"/>
                <a:gd name="connsiteY17" fmla="*/ 316894 h 373134"/>
                <a:gd name="connsiteX18" fmla="*/ 62221 w 392545"/>
                <a:gd name="connsiteY18" fmla="*/ 316894 h 373134"/>
                <a:gd name="connsiteX19" fmla="*/ 62221 w 392545"/>
                <a:gd name="connsiteY19" fmla="*/ 56193 h 373134"/>
                <a:gd name="connsiteX20" fmla="*/ 202514 w 392545"/>
                <a:gd name="connsiteY20" fmla="*/ 56193 h 373134"/>
                <a:gd name="connsiteX21" fmla="*/ 299048 w 392545"/>
                <a:gd name="connsiteY21" fmla="*/ 84812 h 373134"/>
                <a:gd name="connsiteX22" fmla="*/ 331369 w 392545"/>
                <a:gd name="connsiteY22" fmla="*/ 175604 h 373134"/>
                <a:gd name="connsiteX23" fmla="*/ 331369 w 392545"/>
                <a:gd name="connsiteY23" fmla="*/ 197531 h 37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545" h="373134">
                  <a:moveTo>
                    <a:pt x="303984" y="19174"/>
                  </a:moveTo>
                  <a:cubicBezTo>
                    <a:pt x="275461" y="6407"/>
                    <a:pt x="241479" y="0"/>
                    <a:pt x="201992" y="0"/>
                  </a:cubicBezTo>
                  <a:lnTo>
                    <a:pt x="62173" y="0"/>
                  </a:lnTo>
                  <a:lnTo>
                    <a:pt x="27859" y="0"/>
                  </a:lnTo>
                  <a:lnTo>
                    <a:pt x="0" y="0"/>
                  </a:lnTo>
                  <a:lnTo>
                    <a:pt x="0" y="373135"/>
                  </a:lnTo>
                  <a:lnTo>
                    <a:pt x="27859" y="373135"/>
                  </a:lnTo>
                  <a:lnTo>
                    <a:pt x="62173" y="373135"/>
                  </a:lnTo>
                  <a:lnTo>
                    <a:pt x="201992" y="373135"/>
                  </a:lnTo>
                  <a:cubicBezTo>
                    <a:pt x="241479" y="373135"/>
                    <a:pt x="275461" y="366728"/>
                    <a:pt x="303984" y="353961"/>
                  </a:cubicBezTo>
                  <a:cubicBezTo>
                    <a:pt x="332508" y="341194"/>
                    <a:pt x="354387" y="321972"/>
                    <a:pt x="369670" y="296249"/>
                  </a:cubicBezTo>
                  <a:cubicBezTo>
                    <a:pt x="384904" y="270525"/>
                    <a:pt x="392546" y="238299"/>
                    <a:pt x="392546" y="199477"/>
                  </a:cubicBezTo>
                  <a:lnTo>
                    <a:pt x="392546" y="173611"/>
                  </a:lnTo>
                  <a:cubicBezTo>
                    <a:pt x="392546" y="134788"/>
                    <a:pt x="384904" y="102562"/>
                    <a:pt x="369670" y="76839"/>
                  </a:cubicBezTo>
                  <a:cubicBezTo>
                    <a:pt x="354387" y="51162"/>
                    <a:pt x="332508" y="31941"/>
                    <a:pt x="303984" y="19174"/>
                  </a:cubicBezTo>
                  <a:close/>
                  <a:moveTo>
                    <a:pt x="331369" y="197531"/>
                  </a:moveTo>
                  <a:cubicBezTo>
                    <a:pt x="331369" y="238015"/>
                    <a:pt x="320596" y="268010"/>
                    <a:pt x="299048" y="287563"/>
                  </a:cubicBezTo>
                  <a:cubicBezTo>
                    <a:pt x="277502" y="307117"/>
                    <a:pt x="245323" y="316894"/>
                    <a:pt x="202514" y="316894"/>
                  </a:cubicBezTo>
                  <a:lnTo>
                    <a:pt x="62221" y="316894"/>
                  </a:lnTo>
                  <a:lnTo>
                    <a:pt x="62221" y="56193"/>
                  </a:lnTo>
                  <a:lnTo>
                    <a:pt x="202514" y="56193"/>
                  </a:lnTo>
                  <a:cubicBezTo>
                    <a:pt x="245323" y="56193"/>
                    <a:pt x="277454" y="65733"/>
                    <a:pt x="299048" y="84812"/>
                  </a:cubicBezTo>
                  <a:cubicBezTo>
                    <a:pt x="320596" y="103891"/>
                    <a:pt x="331369" y="134171"/>
                    <a:pt x="331369" y="175604"/>
                  </a:cubicBezTo>
                  <a:lnTo>
                    <a:pt x="331369" y="197531"/>
                  </a:lnTo>
                  <a:close/>
                </a:path>
              </a:pathLst>
            </a:custGeom>
            <a:solidFill>
              <a:srgbClr val="0F214A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BE55B35-BCD3-452D-ACF7-4C9EE830DAF9}"/>
                </a:ext>
              </a:extLst>
            </p:cNvPr>
            <p:cNvSpPr/>
            <p:nvPr/>
          </p:nvSpPr>
          <p:spPr>
            <a:xfrm>
              <a:off x="8344036" y="4927183"/>
              <a:ext cx="410485" cy="373134"/>
            </a:xfrm>
            <a:custGeom>
              <a:avLst/>
              <a:gdLst>
                <a:gd name="connsiteX0" fmla="*/ 349262 w 410485"/>
                <a:gd name="connsiteY0" fmla="*/ 291598 h 373134"/>
                <a:gd name="connsiteX1" fmla="*/ 60702 w 410485"/>
                <a:gd name="connsiteY1" fmla="*/ 0 h 373134"/>
                <a:gd name="connsiteX2" fmla="*/ 26388 w 410485"/>
                <a:gd name="connsiteY2" fmla="*/ 0 h 373134"/>
                <a:gd name="connsiteX3" fmla="*/ 0 w 410485"/>
                <a:gd name="connsiteY3" fmla="*/ 0 h 373134"/>
                <a:gd name="connsiteX4" fmla="*/ 0 w 410485"/>
                <a:gd name="connsiteY4" fmla="*/ 373135 h 373134"/>
                <a:gd name="connsiteX5" fmla="*/ 60702 w 410485"/>
                <a:gd name="connsiteY5" fmla="*/ 373135 h 373134"/>
                <a:gd name="connsiteX6" fmla="*/ 60702 w 410485"/>
                <a:gd name="connsiteY6" fmla="*/ 81917 h 373134"/>
                <a:gd name="connsiteX7" fmla="*/ 349262 w 410485"/>
                <a:gd name="connsiteY7" fmla="*/ 373135 h 373134"/>
                <a:gd name="connsiteX8" fmla="*/ 410486 w 410485"/>
                <a:gd name="connsiteY8" fmla="*/ 373135 h 373134"/>
                <a:gd name="connsiteX9" fmla="*/ 410486 w 410485"/>
                <a:gd name="connsiteY9" fmla="*/ 0 h 373134"/>
                <a:gd name="connsiteX10" fmla="*/ 349262 w 410485"/>
                <a:gd name="connsiteY10" fmla="*/ 0 h 37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485" h="373134">
                  <a:moveTo>
                    <a:pt x="349262" y="291598"/>
                  </a:moveTo>
                  <a:lnTo>
                    <a:pt x="60702" y="0"/>
                  </a:lnTo>
                  <a:lnTo>
                    <a:pt x="26388" y="0"/>
                  </a:lnTo>
                  <a:lnTo>
                    <a:pt x="0" y="0"/>
                  </a:lnTo>
                  <a:lnTo>
                    <a:pt x="0" y="373135"/>
                  </a:lnTo>
                  <a:lnTo>
                    <a:pt x="60702" y="373135"/>
                  </a:lnTo>
                  <a:lnTo>
                    <a:pt x="60702" y="81917"/>
                  </a:lnTo>
                  <a:lnTo>
                    <a:pt x="349262" y="373135"/>
                  </a:lnTo>
                  <a:lnTo>
                    <a:pt x="410486" y="373135"/>
                  </a:lnTo>
                  <a:lnTo>
                    <a:pt x="410486" y="0"/>
                  </a:lnTo>
                  <a:lnTo>
                    <a:pt x="349262" y="0"/>
                  </a:lnTo>
                  <a:close/>
                </a:path>
              </a:pathLst>
            </a:custGeom>
            <a:solidFill>
              <a:srgbClr val="0F214A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3507E5F-080B-4B43-8774-A56A2FC9A2FD}"/>
                </a:ext>
              </a:extLst>
            </p:cNvPr>
            <p:cNvSpPr/>
            <p:nvPr/>
          </p:nvSpPr>
          <p:spPr>
            <a:xfrm>
              <a:off x="8863965" y="4927183"/>
              <a:ext cx="421876" cy="373134"/>
            </a:xfrm>
            <a:custGeom>
              <a:avLst/>
              <a:gdLst>
                <a:gd name="connsiteX0" fmla="*/ 355716 w 421876"/>
                <a:gd name="connsiteY0" fmla="*/ 0 h 373134"/>
                <a:gd name="connsiteX1" fmla="*/ 212955 w 421876"/>
                <a:gd name="connsiteY1" fmla="*/ 291598 h 373134"/>
                <a:gd name="connsiteX2" fmla="*/ 70146 w 421876"/>
                <a:gd name="connsiteY2" fmla="*/ 0 h 373134"/>
                <a:gd name="connsiteX3" fmla="*/ 0 w 421876"/>
                <a:gd name="connsiteY3" fmla="*/ 0 h 373134"/>
                <a:gd name="connsiteX4" fmla="*/ 187042 w 421876"/>
                <a:gd name="connsiteY4" fmla="*/ 373135 h 373134"/>
                <a:gd name="connsiteX5" fmla="*/ 235309 w 421876"/>
                <a:gd name="connsiteY5" fmla="*/ 373135 h 373134"/>
                <a:gd name="connsiteX6" fmla="*/ 421876 w 421876"/>
                <a:gd name="connsiteY6" fmla="*/ 0 h 37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876" h="373134">
                  <a:moveTo>
                    <a:pt x="355716" y="0"/>
                  </a:moveTo>
                  <a:lnTo>
                    <a:pt x="212955" y="291598"/>
                  </a:lnTo>
                  <a:lnTo>
                    <a:pt x="70146" y="0"/>
                  </a:lnTo>
                  <a:lnTo>
                    <a:pt x="0" y="0"/>
                  </a:lnTo>
                  <a:lnTo>
                    <a:pt x="187042" y="373135"/>
                  </a:lnTo>
                  <a:lnTo>
                    <a:pt x="235309" y="373135"/>
                  </a:lnTo>
                  <a:lnTo>
                    <a:pt x="421876" y="0"/>
                  </a:lnTo>
                  <a:close/>
                </a:path>
              </a:pathLst>
            </a:custGeom>
            <a:solidFill>
              <a:srgbClr val="0F214A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FF2DD87-B8CA-45C0-BA1C-B49C8E2275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0000" y="539750"/>
            <a:ext cx="5017838" cy="5507039"/>
          </a:xfrm>
        </p:spPr>
        <p:txBody>
          <a:bodyPr anchor="ctr" anchorCtr="0"/>
          <a:lstStyle>
            <a:lvl1pPr marL="0" indent="0" algn="ctr">
              <a:lnSpc>
                <a:spcPct val="83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</a:defRPr>
            </a:lvl1pPr>
            <a:lvl2pPr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EDAF23F1-B8C0-484A-B65F-256F780588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35999" y="539750"/>
            <a:ext cx="5019555" cy="5502327"/>
          </a:xfrm>
        </p:spPr>
        <p:txBody>
          <a:bodyPr anchor="ctr" anchorCtr="0"/>
          <a:lstStyle>
            <a:lvl1pPr marL="0" indent="0" algn="ctr">
              <a:lnSpc>
                <a:spcPct val="83000"/>
              </a:lnSpc>
              <a:spcBef>
                <a:spcPts val="0"/>
              </a:spcBef>
              <a:buNone/>
              <a:defRPr sz="6000">
                <a:solidFill>
                  <a:schemeClr val="accent1"/>
                </a:solidFill>
              </a:defRPr>
            </a:lvl1pPr>
            <a:lvl2pPr marL="0" indent="0" algn="ctr">
              <a:buNone/>
              <a:defRPr>
                <a:solidFill>
                  <a:schemeClr val="accent1"/>
                </a:solidFill>
              </a:defRPr>
            </a:lvl2pPr>
            <a:lvl3pPr marL="0" indent="0" algn="ctr">
              <a:buNone/>
              <a:defRPr>
                <a:solidFill>
                  <a:schemeClr val="accent1"/>
                </a:solidFill>
              </a:defRPr>
            </a:lvl3pPr>
            <a:lvl4pPr marL="0" indent="0" algn="ctr">
              <a:buNone/>
              <a:defRPr>
                <a:solidFill>
                  <a:schemeClr val="accent1"/>
                </a:solidFill>
              </a:defRPr>
            </a:lvl4pPr>
            <a:lvl5pPr marL="0" indent="0" algn="ctr">
              <a:buNone/>
              <a:defRPr>
                <a:solidFill>
                  <a:schemeClr val="accent1"/>
                </a:solidFill>
              </a:defRPr>
            </a:lvl5pPr>
            <a:lvl6pPr marL="0" indent="0" algn="ctr">
              <a:buNone/>
              <a:defRPr>
                <a:solidFill>
                  <a:schemeClr val="accent1"/>
                </a:solidFill>
              </a:defRPr>
            </a:lvl6pPr>
            <a:lvl7pPr marL="0" indent="0" algn="ctr">
              <a:buNone/>
              <a:defRPr>
                <a:solidFill>
                  <a:schemeClr val="accent1"/>
                </a:solidFill>
              </a:defRPr>
            </a:lvl7pPr>
            <a:lvl8pPr marL="0" indent="0" algn="ctr">
              <a:buNone/>
              <a:defRPr>
                <a:solidFill>
                  <a:schemeClr val="accent1"/>
                </a:solidFill>
              </a:defRPr>
            </a:lvl8pPr>
            <a:lvl9pPr marL="0" indent="0" algn="ctr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A07366-CB75-4AA8-9E5B-928B849F427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_SD_FLD_Copyright">
            <a:extLst>
              <a:ext uri="{FF2B5EF4-FFF2-40B4-BE49-F238E27FC236}">
                <a16:creationId xmlns:a16="http://schemas.microsoft.com/office/drawing/2014/main" id="{1099F517-19A2-4C2A-9FAD-96F0B4770965}"/>
              </a:ext>
            </a:extLst>
          </p:cNvPr>
          <p:cNvSpPr txBox="1"/>
          <p:nvPr userDrawn="1"/>
        </p:nvSpPr>
        <p:spPr>
          <a:xfrm>
            <a:off x="853200" y="6440400"/>
            <a:ext cx="27892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700" noProof="0">
                <a:solidFill>
                  <a:schemeClr val="bg1"/>
                </a:solidFill>
              </a:rPr>
              <a:t>DNV ©</a:t>
            </a:r>
            <a:endParaRPr lang="en-US" sz="700" noProof="0" dirty="0">
              <a:solidFill>
                <a:schemeClr val="bg1"/>
              </a:solidFill>
            </a:endParaRPr>
          </a:p>
        </p:txBody>
      </p:sp>
      <p:sp>
        <p:nvSpPr>
          <p:cNvPr id="15" name="SD_FLD_DocumentDate">
            <a:extLst>
              <a:ext uri="{FF2B5EF4-FFF2-40B4-BE49-F238E27FC236}">
                <a16:creationId xmlns:a16="http://schemas.microsoft.com/office/drawing/2014/main" id="{5E6CBA46-0BD0-48FA-8FB9-5998CF0BE07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6400" y="6440400"/>
            <a:ext cx="1198800" cy="15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ts val="0"/>
              </a:spcBef>
            </a:pPr>
            <a:r>
              <a:rPr lang="en-US" altLang="ja-JP" sz="700" cap="all" baseline="0" dirty="0">
                <a:solidFill>
                  <a:schemeClr val="bg1"/>
                </a:solidFill>
                <a:ea typeface="ＭＳ Ｐゴシック" charset="-128"/>
                <a:cs typeface="Arial" charset="0"/>
              </a:rPr>
              <a:t>Thursday, January 5, 2023</a:t>
            </a:r>
          </a:p>
        </p:txBody>
      </p:sp>
      <p:sp>
        <p:nvSpPr>
          <p:cNvPr id="20" name="SD_FLD_Draft" hidden="1">
            <a:extLst>
              <a:ext uri="{FF2B5EF4-FFF2-40B4-BE49-F238E27FC236}">
                <a16:creationId xmlns:a16="http://schemas.microsoft.com/office/drawing/2014/main" id="{CBE67342-2E3A-472F-99DC-5A501BFB7EA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243513" y="6232324"/>
            <a:ext cx="1700337" cy="2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14400" rIns="0" bIns="0" anchor="t" anchorCtr="0"/>
          <a:lstStyle/>
          <a:p>
            <a:pPr algn="ctr">
              <a:lnSpc>
                <a:spcPct val="83000"/>
              </a:lnSpc>
              <a:spcBef>
                <a:spcPts val="0"/>
              </a:spcBef>
            </a:pPr>
            <a:r>
              <a:rPr lang="en-US" altLang="ja-JP" sz="1600" b="0" cap="all" baseline="0" dirty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</a:p>
        </p:txBody>
      </p:sp>
      <p:sp>
        <p:nvSpPr>
          <p:cNvPr id="21" name="SD_FLD_Confidentiality">
            <a:extLst>
              <a:ext uri="{FF2B5EF4-FFF2-40B4-BE49-F238E27FC236}">
                <a16:creationId xmlns:a16="http://schemas.microsoft.com/office/drawing/2014/main" id="{ED9239D1-7B53-4A1A-9075-35947DE7366F}"/>
              </a:ext>
            </a:extLst>
          </p:cNvPr>
          <p:cNvSpPr/>
          <p:nvPr userDrawn="1"/>
        </p:nvSpPr>
        <p:spPr>
          <a:xfrm>
            <a:off x="7131600" y="6440400"/>
            <a:ext cx="2440800" cy="1512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</a:pPr>
            <a:endParaRPr lang="en-US" sz="700" b="0" kern="1200" cap="all" baseline="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0691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177" userDrawn="1">
          <p15:clr>
            <a:srgbClr val="F26B43"/>
          </p15:clr>
        </p15:guide>
        <p15:guide id="2" pos="3501" userDrawn="1">
          <p15:clr>
            <a:srgbClr val="F26B43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mparisio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E5A94F9-752C-4C17-A881-9EC3D1BFC081}"/>
              </a:ext>
            </a:extLst>
          </p:cNvPr>
          <p:cNvSpPr/>
          <p:nvPr userDrawn="1"/>
        </p:nvSpPr>
        <p:spPr bwMode="ltGray">
          <a:xfrm>
            <a:off x="0" y="0"/>
            <a:ext cx="12191999" cy="686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/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FF2DD87-B8CA-45C0-BA1C-B49C8E22756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0000" y="539750"/>
            <a:ext cx="5019556" cy="5507039"/>
          </a:xfrm>
        </p:spPr>
        <p:txBody>
          <a:bodyPr anchor="ctr" anchorCtr="0"/>
          <a:lstStyle>
            <a:lvl1pPr marL="0" indent="0" algn="ctr">
              <a:lnSpc>
                <a:spcPct val="83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</a:defRPr>
            </a:lvl1pPr>
            <a:lvl2pPr>
              <a:buNone/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EDAF23F1-B8C0-484A-B65F-256F780588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32446" y="539750"/>
            <a:ext cx="5018217" cy="5502327"/>
          </a:xfrm>
        </p:spPr>
        <p:txBody>
          <a:bodyPr anchor="ctr" anchorCtr="0"/>
          <a:lstStyle>
            <a:lvl1pPr marL="0" indent="0" algn="ctr">
              <a:lnSpc>
                <a:spcPct val="83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</a:defRPr>
            </a:lvl1pPr>
            <a:lvl2pPr marL="0" indent="0" algn="ctr">
              <a:buNone/>
              <a:defRPr>
                <a:solidFill>
                  <a:schemeClr val="accent1"/>
                </a:solidFill>
              </a:defRPr>
            </a:lvl2pPr>
            <a:lvl3pPr marL="0" indent="0" algn="ctr">
              <a:buNone/>
              <a:defRPr>
                <a:solidFill>
                  <a:schemeClr val="accent1"/>
                </a:solidFill>
              </a:defRPr>
            </a:lvl3pPr>
            <a:lvl4pPr marL="0" indent="0" algn="ctr">
              <a:buNone/>
              <a:defRPr>
                <a:solidFill>
                  <a:schemeClr val="accent1"/>
                </a:solidFill>
              </a:defRPr>
            </a:lvl4pPr>
            <a:lvl5pPr marL="0" indent="0" algn="ctr">
              <a:buNone/>
              <a:defRPr>
                <a:solidFill>
                  <a:schemeClr val="accent1"/>
                </a:solidFill>
              </a:defRPr>
            </a:lvl5pPr>
            <a:lvl6pPr marL="0" indent="0" algn="ctr">
              <a:buNone/>
              <a:defRPr>
                <a:solidFill>
                  <a:schemeClr val="accent1"/>
                </a:solidFill>
              </a:defRPr>
            </a:lvl6pPr>
            <a:lvl7pPr marL="0" indent="0" algn="ctr">
              <a:buNone/>
              <a:defRPr>
                <a:solidFill>
                  <a:schemeClr val="accent1"/>
                </a:solidFill>
              </a:defRPr>
            </a:lvl7pPr>
            <a:lvl8pPr marL="0" indent="0" algn="ctr">
              <a:buNone/>
              <a:defRPr>
                <a:solidFill>
                  <a:schemeClr val="accent1"/>
                </a:solidFill>
              </a:defRPr>
            </a:lvl8pPr>
            <a:lvl9pPr marL="0" indent="0" algn="ctr">
              <a:buNone/>
              <a:defRPr>
                <a:solidFill>
                  <a:schemeClr val="accent1"/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grpSp>
        <p:nvGrpSpPr>
          <p:cNvPr id="20" name="Logo">
            <a:extLst>
              <a:ext uri="{FF2B5EF4-FFF2-40B4-BE49-F238E27FC236}">
                <a16:creationId xmlns:a16="http://schemas.microsoft.com/office/drawing/2014/main" id="{09F58BCB-349D-4CC0-8F66-E3D4A6043645}"/>
              </a:ext>
            </a:extLst>
          </p:cNvPr>
          <p:cNvGrpSpPr/>
          <p:nvPr userDrawn="1"/>
        </p:nvGrpSpPr>
        <p:grpSpPr>
          <a:xfrm>
            <a:off x="10893210" y="6350918"/>
            <a:ext cx="755843" cy="322808"/>
            <a:chOff x="6380216" y="4059273"/>
            <a:chExt cx="2905863" cy="1241045"/>
          </a:xfrm>
          <a:solidFill>
            <a:schemeClr val="bg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D5BB903-91B3-4C64-AE64-AAC4942FD2AA}"/>
                </a:ext>
              </a:extLst>
            </p:cNvPr>
            <p:cNvSpPr/>
            <p:nvPr/>
          </p:nvSpPr>
          <p:spPr>
            <a:xfrm>
              <a:off x="6380216" y="4059273"/>
              <a:ext cx="2905863" cy="346936"/>
            </a:xfrm>
            <a:custGeom>
              <a:avLst/>
              <a:gdLst>
                <a:gd name="connsiteX0" fmla="*/ 0 w 2905863"/>
                <a:gd name="connsiteY0" fmla="*/ 0 h 346936"/>
                <a:gd name="connsiteX1" fmla="*/ 2905864 w 2905863"/>
                <a:gd name="connsiteY1" fmla="*/ 0 h 346936"/>
                <a:gd name="connsiteX2" fmla="*/ 2905864 w 2905863"/>
                <a:gd name="connsiteY2" fmla="*/ 346937 h 346936"/>
                <a:gd name="connsiteX3" fmla="*/ 0 w 2905863"/>
                <a:gd name="connsiteY3" fmla="*/ 346937 h 34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5863" h="346936">
                  <a:moveTo>
                    <a:pt x="0" y="0"/>
                  </a:moveTo>
                  <a:lnTo>
                    <a:pt x="2905864" y="0"/>
                  </a:lnTo>
                  <a:lnTo>
                    <a:pt x="2905864" y="346937"/>
                  </a:lnTo>
                  <a:lnTo>
                    <a:pt x="0" y="346937"/>
                  </a:lnTo>
                  <a:close/>
                </a:path>
              </a:pathLst>
            </a:custGeom>
            <a:grpFill/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80EDA47-3086-46DB-BCBE-D169392A4A65}"/>
                </a:ext>
              </a:extLst>
            </p:cNvPr>
            <p:cNvSpPr/>
            <p:nvPr/>
          </p:nvSpPr>
          <p:spPr>
            <a:xfrm>
              <a:off x="6380216" y="4521775"/>
              <a:ext cx="2905863" cy="57854"/>
            </a:xfrm>
            <a:custGeom>
              <a:avLst/>
              <a:gdLst>
                <a:gd name="connsiteX0" fmla="*/ 0 w 2905863"/>
                <a:gd name="connsiteY0" fmla="*/ 0 h 57854"/>
                <a:gd name="connsiteX1" fmla="*/ 2905864 w 2905863"/>
                <a:gd name="connsiteY1" fmla="*/ 0 h 57854"/>
                <a:gd name="connsiteX2" fmla="*/ 2905864 w 2905863"/>
                <a:gd name="connsiteY2" fmla="*/ 57854 h 57854"/>
                <a:gd name="connsiteX3" fmla="*/ 0 w 2905863"/>
                <a:gd name="connsiteY3" fmla="*/ 57854 h 5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5863" h="57854">
                  <a:moveTo>
                    <a:pt x="0" y="0"/>
                  </a:moveTo>
                  <a:lnTo>
                    <a:pt x="2905864" y="0"/>
                  </a:lnTo>
                  <a:lnTo>
                    <a:pt x="2905864" y="57854"/>
                  </a:lnTo>
                  <a:lnTo>
                    <a:pt x="0" y="57854"/>
                  </a:lnTo>
                  <a:close/>
                </a:path>
              </a:pathLst>
            </a:custGeom>
            <a:grpFill/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3B5DC88-1778-444D-A3B1-B396024A726B}"/>
                </a:ext>
              </a:extLst>
            </p:cNvPr>
            <p:cNvSpPr/>
            <p:nvPr/>
          </p:nvSpPr>
          <p:spPr>
            <a:xfrm>
              <a:off x="6380216" y="4637294"/>
              <a:ext cx="2905863" cy="115566"/>
            </a:xfrm>
            <a:custGeom>
              <a:avLst/>
              <a:gdLst>
                <a:gd name="connsiteX0" fmla="*/ 0 w 2905863"/>
                <a:gd name="connsiteY0" fmla="*/ 0 h 115566"/>
                <a:gd name="connsiteX1" fmla="*/ 2905864 w 2905863"/>
                <a:gd name="connsiteY1" fmla="*/ 0 h 115566"/>
                <a:gd name="connsiteX2" fmla="*/ 2905864 w 2905863"/>
                <a:gd name="connsiteY2" fmla="*/ 115566 h 115566"/>
                <a:gd name="connsiteX3" fmla="*/ 0 w 2905863"/>
                <a:gd name="connsiteY3" fmla="*/ 115566 h 11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5863" h="115566">
                  <a:moveTo>
                    <a:pt x="0" y="0"/>
                  </a:moveTo>
                  <a:lnTo>
                    <a:pt x="2905864" y="0"/>
                  </a:lnTo>
                  <a:lnTo>
                    <a:pt x="2905864" y="115566"/>
                  </a:lnTo>
                  <a:lnTo>
                    <a:pt x="0" y="115566"/>
                  </a:lnTo>
                  <a:close/>
                </a:path>
              </a:pathLst>
            </a:custGeom>
            <a:grpFill/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A1697D9-4CF2-4944-93CF-B1FC9B02CC7A}"/>
                </a:ext>
              </a:extLst>
            </p:cNvPr>
            <p:cNvSpPr/>
            <p:nvPr/>
          </p:nvSpPr>
          <p:spPr>
            <a:xfrm>
              <a:off x="7833598" y="4927183"/>
              <a:ext cx="392545" cy="373134"/>
            </a:xfrm>
            <a:custGeom>
              <a:avLst/>
              <a:gdLst>
                <a:gd name="connsiteX0" fmla="*/ 303984 w 392545"/>
                <a:gd name="connsiteY0" fmla="*/ 19174 h 373134"/>
                <a:gd name="connsiteX1" fmla="*/ 201992 w 392545"/>
                <a:gd name="connsiteY1" fmla="*/ 0 h 373134"/>
                <a:gd name="connsiteX2" fmla="*/ 62173 w 392545"/>
                <a:gd name="connsiteY2" fmla="*/ 0 h 373134"/>
                <a:gd name="connsiteX3" fmla="*/ 27859 w 392545"/>
                <a:gd name="connsiteY3" fmla="*/ 0 h 373134"/>
                <a:gd name="connsiteX4" fmla="*/ 0 w 392545"/>
                <a:gd name="connsiteY4" fmla="*/ 0 h 373134"/>
                <a:gd name="connsiteX5" fmla="*/ 0 w 392545"/>
                <a:gd name="connsiteY5" fmla="*/ 373135 h 373134"/>
                <a:gd name="connsiteX6" fmla="*/ 27859 w 392545"/>
                <a:gd name="connsiteY6" fmla="*/ 373135 h 373134"/>
                <a:gd name="connsiteX7" fmla="*/ 62173 w 392545"/>
                <a:gd name="connsiteY7" fmla="*/ 373135 h 373134"/>
                <a:gd name="connsiteX8" fmla="*/ 201992 w 392545"/>
                <a:gd name="connsiteY8" fmla="*/ 373135 h 373134"/>
                <a:gd name="connsiteX9" fmla="*/ 303984 w 392545"/>
                <a:gd name="connsiteY9" fmla="*/ 353961 h 373134"/>
                <a:gd name="connsiteX10" fmla="*/ 369670 w 392545"/>
                <a:gd name="connsiteY10" fmla="*/ 296249 h 373134"/>
                <a:gd name="connsiteX11" fmla="*/ 392546 w 392545"/>
                <a:gd name="connsiteY11" fmla="*/ 199477 h 373134"/>
                <a:gd name="connsiteX12" fmla="*/ 392546 w 392545"/>
                <a:gd name="connsiteY12" fmla="*/ 173611 h 373134"/>
                <a:gd name="connsiteX13" fmla="*/ 369670 w 392545"/>
                <a:gd name="connsiteY13" fmla="*/ 76839 h 373134"/>
                <a:gd name="connsiteX14" fmla="*/ 303984 w 392545"/>
                <a:gd name="connsiteY14" fmla="*/ 19174 h 373134"/>
                <a:gd name="connsiteX15" fmla="*/ 331369 w 392545"/>
                <a:gd name="connsiteY15" fmla="*/ 197531 h 373134"/>
                <a:gd name="connsiteX16" fmla="*/ 299048 w 392545"/>
                <a:gd name="connsiteY16" fmla="*/ 287563 h 373134"/>
                <a:gd name="connsiteX17" fmla="*/ 202514 w 392545"/>
                <a:gd name="connsiteY17" fmla="*/ 316894 h 373134"/>
                <a:gd name="connsiteX18" fmla="*/ 62221 w 392545"/>
                <a:gd name="connsiteY18" fmla="*/ 316894 h 373134"/>
                <a:gd name="connsiteX19" fmla="*/ 62221 w 392545"/>
                <a:gd name="connsiteY19" fmla="*/ 56193 h 373134"/>
                <a:gd name="connsiteX20" fmla="*/ 202514 w 392545"/>
                <a:gd name="connsiteY20" fmla="*/ 56193 h 373134"/>
                <a:gd name="connsiteX21" fmla="*/ 299048 w 392545"/>
                <a:gd name="connsiteY21" fmla="*/ 84812 h 373134"/>
                <a:gd name="connsiteX22" fmla="*/ 331369 w 392545"/>
                <a:gd name="connsiteY22" fmla="*/ 175604 h 373134"/>
                <a:gd name="connsiteX23" fmla="*/ 331369 w 392545"/>
                <a:gd name="connsiteY23" fmla="*/ 197531 h 37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545" h="373134">
                  <a:moveTo>
                    <a:pt x="303984" y="19174"/>
                  </a:moveTo>
                  <a:cubicBezTo>
                    <a:pt x="275461" y="6407"/>
                    <a:pt x="241479" y="0"/>
                    <a:pt x="201992" y="0"/>
                  </a:cubicBezTo>
                  <a:lnTo>
                    <a:pt x="62173" y="0"/>
                  </a:lnTo>
                  <a:lnTo>
                    <a:pt x="27859" y="0"/>
                  </a:lnTo>
                  <a:lnTo>
                    <a:pt x="0" y="0"/>
                  </a:lnTo>
                  <a:lnTo>
                    <a:pt x="0" y="373135"/>
                  </a:lnTo>
                  <a:lnTo>
                    <a:pt x="27859" y="373135"/>
                  </a:lnTo>
                  <a:lnTo>
                    <a:pt x="62173" y="373135"/>
                  </a:lnTo>
                  <a:lnTo>
                    <a:pt x="201992" y="373135"/>
                  </a:lnTo>
                  <a:cubicBezTo>
                    <a:pt x="241479" y="373135"/>
                    <a:pt x="275461" y="366728"/>
                    <a:pt x="303984" y="353961"/>
                  </a:cubicBezTo>
                  <a:cubicBezTo>
                    <a:pt x="332508" y="341194"/>
                    <a:pt x="354387" y="321972"/>
                    <a:pt x="369670" y="296249"/>
                  </a:cubicBezTo>
                  <a:cubicBezTo>
                    <a:pt x="384904" y="270525"/>
                    <a:pt x="392546" y="238299"/>
                    <a:pt x="392546" y="199477"/>
                  </a:cubicBezTo>
                  <a:lnTo>
                    <a:pt x="392546" y="173611"/>
                  </a:lnTo>
                  <a:cubicBezTo>
                    <a:pt x="392546" y="134788"/>
                    <a:pt x="384904" y="102562"/>
                    <a:pt x="369670" y="76839"/>
                  </a:cubicBezTo>
                  <a:cubicBezTo>
                    <a:pt x="354387" y="51162"/>
                    <a:pt x="332508" y="31941"/>
                    <a:pt x="303984" y="19174"/>
                  </a:cubicBezTo>
                  <a:close/>
                  <a:moveTo>
                    <a:pt x="331369" y="197531"/>
                  </a:moveTo>
                  <a:cubicBezTo>
                    <a:pt x="331369" y="238015"/>
                    <a:pt x="320596" y="268010"/>
                    <a:pt x="299048" y="287563"/>
                  </a:cubicBezTo>
                  <a:cubicBezTo>
                    <a:pt x="277502" y="307117"/>
                    <a:pt x="245323" y="316894"/>
                    <a:pt x="202514" y="316894"/>
                  </a:cubicBezTo>
                  <a:lnTo>
                    <a:pt x="62221" y="316894"/>
                  </a:lnTo>
                  <a:lnTo>
                    <a:pt x="62221" y="56193"/>
                  </a:lnTo>
                  <a:lnTo>
                    <a:pt x="202514" y="56193"/>
                  </a:lnTo>
                  <a:cubicBezTo>
                    <a:pt x="245323" y="56193"/>
                    <a:pt x="277454" y="65733"/>
                    <a:pt x="299048" y="84812"/>
                  </a:cubicBezTo>
                  <a:cubicBezTo>
                    <a:pt x="320596" y="103891"/>
                    <a:pt x="331369" y="134171"/>
                    <a:pt x="331369" y="175604"/>
                  </a:cubicBezTo>
                  <a:lnTo>
                    <a:pt x="331369" y="197531"/>
                  </a:lnTo>
                  <a:close/>
                </a:path>
              </a:pathLst>
            </a:custGeom>
            <a:grpFill/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25C48EF-8251-429D-871E-391A6900D198}"/>
                </a:ext>
              </a:extLst>
            </p:cNvPr>
            <p:cNvSpPr/>
            <p:nvPr/>
          </p:nvSpPr>
          <p:spPr>
            <a:xfrm>
              <a:off x="8344036" y="4927183"/>
              <a:ext cx="410485" cy="373134"/>
            </a:xfrm>
            <a:custGeom>
              <a:avLst/>
              <a:gdLst>
                <a:gd name="connsiteX0" fmla="*/ 349262 w 410485"/>
                <a:gd name="connsiteY0" fmla="*/ 291598 h 373134"/>
                <a:gd name="connsiteX1" fmla="*/ 60702 w 410485"/>
                <a:gd name="connsiteY1" fmla="*/ 0 h 373134"/>
                <a:gd name="connsiteX2" fmla="*/ 26388 w 410485"/>
                <a:gd name="connsiteY2" fmla="*/ 0 h 373134"/>
                <a:gd name="connsiteX3" fmla="*/ 0 w 410485"/>
                <a:gd name="connsiteY3" fmla="*/ 0 h 373134"/>
                <a:gd name="connsiteX4" fmla="*/ 0 w 410485"/>
                <a:gd name="connsiteY4" fmla="*/ 373135 h 373134"/>
                <a:gd name="connsiteX5" fmla="*/ 60702 w 410485"/>
                <a:gd name="connsiteY5" fmla="*/ 373135 h 373134"/>
                <a:gd name="connsiteX6" fmla="*/ 60702 w 410485"/>
                <a:gd name="connsiteY6" fmla="*/ 81917 h 373134"/>
                <a:gd name="connsiteX7" fmla="*/ 349262 w 410485"/>
                <a:gd name="connsiteY7" fmla="*/ 373135 h 373134"/>
                <a:gd name="connsiteX8" fmla="*/ 410486 w 410485"/>
                <a:gd name="connsiteY8" fmla="*/ 373135 h 373134"/>
                <a:gd name="connsiteX9" fmla="*/ 410486 w 410485"/>
                <a:gd name="connsiteY9" fmla="*/ 0 h 373134"/>
                <a:gd name="connsiteX10" fmla="*/ 349262 w 410485"/>
                <a:gd name="connsiteY10" fmla="*/ 0 h 37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485" h="373134">
                  <a:moveTo>
                    <a:pt x="349262" y="291598"/>
                  </a:moveTo>
                  <a:lnTo>
                    <a:pt x="60702" y="0"/>
                  </a:lnTo>
                  <a:lnTo>
                    <a:pt x="26388" y="0"/>
                  </a:lnTo>
                  <a:lnTo>
                    <a:pt x="0" y="0"/>
                  </a:lnTo>
                  <a:lnTo>
                    <a:pt x="0" y="373135"/>
                  </a:lnTo>
                  <a:lnTo>
                    <a:pt x="60702" y="373135"/>
                  </a:lnTo>
                  <a:lnTo>
                    <a:pt x="60702" y="81917"/>
                  </a:lnTo>
                  <a:lnTo>
                    <a:pt x="349262" y="373135"/>
                  </a:lnTo>
                  <a:lnTo>
                    <a:pt x="410486" y="373135"/>
                  </a:lnTo>
                  <a:lnTo>
                    <a:pt x="410486" y="0"/>
                  </a:lnTo>
                  <a:lnTo>
                    <a:pt x="349262" y="0"/>
                  </a:lnTo>
                  <a:close/>
                </a:path>
              </a:pathLst>
            </a:custGeom>
            <a:grpFill/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375CC11-5108-4662-A8B5-EA30F6DA9B5B}"/>
                </a:ext>
              </a:extLst>
            </p:cNvPr>
            <p:cNvSpPr/>
            <p:nvPr/>
          </p:nvSpPr>
          <p:spPr>
            <a:xfrm>
              <a:off x="8863965" y="4927183"/>
              <a:ext cx="421876" cy="373134"/>
            </a:xfrm>
            <a:custGeom>
              <a:avLst/>
              <a:gdLst>
                <a:gd name="connsiteX0" fmla="*/ 355716 w 421876"/>
                <a:gd name="connsiteY0" fmla="*/ 0 h 373134"/>
                <a:gd name="connsiteX1" fmla="*/ 212955 w 421876"/>
                <a:gd name="connsiteY1" fmla="*/ 291598 h 373134"/>
                <a:gd name="connsiteX2" fmla="*/ 70146 w 421876"/>
                <a:gd name="connsiteY2" fmla="*/ 0 h 373134"/>
                <a:gd name="connsiteX3" fmla="*/ 0 w 421876"/>
                <a:gd name="connsiteY3" fmla="*/ 0 h 373134"/>
                <a:gd name="connsiteX4" fmla="*/ 187042 w 421876"/>
                <a:gd name="connsiteY4" fmla="*/ 373135 h 373134"/>
                <a:gd name="connsiteX5" fmla="*/ 235309 w 421876"/>
                <a:gd name="connsiteY5" fmla="*/ 373135 h 373134"/>
                <a:gd name="connsiteX6" fmla="*/ 421876 w 421876"/>
                <a:gd name="connsiteY6" fmla="*/ 0 h 37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876" h="373134">
                  <a:moveTo>
                    <a:pt x="355716" y="0"/>
                  </a:moveTo>
                  <a:lnTo>
                    <a:pt x="212955" y="291598"/>
                  </a:lnTo>
                  <a:lnTo>
                    <a:pt x="70146" y="0"/>
                  </a:lnTo>
                  <a:lnTo>
                    <a:pt x="0" y="0"/>
                  </a:lnTo>
                  <a:lnTo>
                    <a:pt x="187042" y="373135"/>
                  </a:lnTo>
                  <a:lnTo>
                    <a:pt x="235309" y="373135"/>
                  </a:lnTo>
                  <a:lnTo>
                    <a:pt x="421876" y="0"/>
                  </a:lnTo>
                  <a:close/>
                </a:path>
              </a:pathLst>
            </a:custGeom>
            <a:grpFill/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A07366-CB75-4AA8-9E5B-928B849F427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_SD_FLD_Copyright">
            <a:extLst>
              <a:ext uri="{FF2B5EF4-FFF2-40B4-BE49-F238E27FC236}">
                <a16:creationId xmlns:a16="http://schemas.microsoft.com/office/drawing/2014/main" id="{1099F517-19A2-4C2A-9FAD-96F0B4770965}"/>
              </a:ext>
            </a:extLst>
          </p:cNvPr>
          <p:cNvSpPr txBox="1"/>
          <p:nvPr userDrawn="1"/>
        </p:nvSpPr>
        <p:spPr>
          <a:xfrm>
            <a:off x="853200" y="6440400"/>
            <a:ext cx="27892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700" noProof="0">
                <a:solidFill>
                  <a:schemeClr val="bg1"/>
                </a:solidFill>
              </a:rPr>
              <a:t>DNV ©</a:t>
            </a:r>
            <a:endParaRPr lang="en-US" sz="700" noProof="0" dirty="0">
              <a:solidFill>
                <a:schemeClr val="bg1"/>
              </a:solidFill>
            </a:endParaRPr>
          </a:p>
        </p:txBody>
      </p:sp>
      <p:sp>
        <p:nvSpPr>
          <p:cNvPr id="15" name="SD_FLD_DocumentDate">
            <a:extLst>
              <a:ext uri="{FF2B5EF4-FFF2-40B4-BE49-F238E27FC236}">
                <a16:creationId xmlns:a16="http://schemas.microsoft.com/office/drawing/2014/main" id="{5E6CBA46-0BD0-48FA-8FB9-5998CF0BE07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6400" y="6440400"/>
            <a:ext cx="1198800" cy="15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ts val="0"/>
              </a:spcBef>
            </a:pPr>
            <a:r>
              <a:rPr lang="en-US" altLang="ja-JP" sz="700" cap="all" baseline="0" dirty="0">
                <a:solidFill>
                  <a:schemeClr val="bg1"/>
                </a:solidFill>
                <a:ea typeface="ＭＳ Ｐゴシック" charset="-128"/>
                <a:cs typeface="Arial" charset="0"/>
              </a:rPr>
              <a:t>Thursday, January 5, 2023</a:t>
            </a:r>
          </a:p>
        </p:txBody>
      </p:sp>
      <p:sp>
        <p:nvSpPr>
          <p:cNvPr id="27" name="SD_FLD_Draft" hidden="1">
            <a:extLst>
              <a:ext uri="{FF2B5EF4-FFF2-40B4-BE49-F238E27FC236}">
                <a16:creationId xmlns:a16="http://schemas.microsoft.com/office/drawing/2014/main" id="{3FC1FDE6-634E-475F-B714-288B04163A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243513" y="6232324"/>
            <a:ext cx="1700337" cy="2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14400" rIns="0" bIns="0" anchor="t" anchorCtr="0"/>
          <a:lstStyle/>
          <a:p>
            <a:pPr algn="ctr">
              <a:lnSpc>
                <a:spcPct val="83000"/>
              </a:lnSpc>
              <a:spcBef>
                <a:spcPts val="0"/>
              </a:spcBef>
            </a:pPr>
            <a:r>
              <a:rPr lang="en-US" altLang="ja-JP" sz="1600" b="0" cap="all" baseline="0" dirty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</a:p>
        </p:txBody>
      </p:sp>
      <p:sp>
        <p:nvSpPr>
          <p:cNvPr id="28" name="SD_FLD_Confidentiality">
            <a:extLst>
              <a:ext uri="{FF2B5EF4-FFF2-40B4-BE49-F238E27FC236}">
                <a16:creationId xmlns:a16="http://schemas.microsoft.com/office/drawing/2014/main" id="{6D820B52-C017-4C68-9F43-1FC845791716}"/>
              </a:ext>
            </a:extLst>
          </p:cNvPr>
          <p:cNvSpPr/>
          <p:nvPr userDrawn="1"/>
        </p:nvSpPr>
        <p:spPr>
          <a:xfrm>
            <a:off x="7131600" y="6440400"/>
            <a:ext cx="2440800" cy="1512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</a:pPr>
            <a:endParaRPr lang="en-US" sz="700" b="0" kern="1200" cap="all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3856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177" userDrawn="1">
          <p15:clr>
            <a:srgbClr val="F26B43"/>
          </p15:clr>
        </p15:guide>
        <p15:guide id="2" pos="3501" userDrawn="1">
          <p15:clr>
            <a:srgbClr val="F26B43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ackground pic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0BB740F-040E-4C29-B57E-B7474FA2CC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046788"/>
          </a:xfrm>
          <a:blipFill>
            <a:blip r:embed="rId2"/>
            <a:stretch>
              <a:fillRect/>
            </a:stretch>
          </a:blipFill>
        </p:spPr>
        <p:txBody>
          <a:bodyPr lIns="8064000" tIns="612000" rIns="1116000" anchor="ctr" anchorCtr="0"/>
          <a:lstStyle>
            <a:lvl1pPr marL="0" indent="0" algn="l">
              <a:buNone/>
              <a:defRPr sz="160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on picture frame to insert background picture, click on DNV-menu / Image Tools-button / Choose Insert or Paste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C677DA-1553-4ACE-88F0-1D90541A68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E41648-A3C2-4094-8260-D7F9C81E8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sz="7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4F7D00-E655-476E-9A8D-16044B0B3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561CC6-F316-448C-8910-5F3BA8E62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3856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F7CFE-DCB6-4202-B09A-637C5745A3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31DD2C-6775-40D3-B625-6A94E4EC6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sz="7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536E17-02D9-4235-9720-961CB1044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1AE4F1-4AE5-4A49-949A-BDA5C7AFD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533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6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Footer Placeholder 2" hidden="1"/>
          <p:cNvSpPr>
            <a:spLocks noGrp="1"/>
          </p:cNvSpPr>
          <p:nvPr>
            <p:ph type="ftr" sz="quarter" idx="11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12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5BA07366-CB75-4AA8-9E5B-928B849F427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SD_FLD_Draft" hidden="1">
            <a:extLst>
              <a:ext uri="{FF2B5EF4-FFF2-40B4-BE49-F238E27FC236}">
                <a16:creationId xmlns:a16="http://schemas.microsoft.com/office/drawing/2014/main" id="{9324EF98-2F0A-4D7C-ACD4-6C69299B31D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243513" y="6232324"/>
            <a:ext cx="1700337" cy="2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14400" rIns="0" bIns="0" anchor="t" anchorCtr="0"/>
          <a:lstStyle/>
          <a:p>
            <a:pPr algn="ctr">
              <a:lnSpc>
                <a:spcPct val="83000"/>
              </a:lnSpc>
              <a:spcBef>
                <a:spcPts val="0"/>
              </a:spcBef>
            </a:pPr>
            <a:r>
              <a:rPr lang="en-US" altLang="ja-JP" sz="1600" b="0" cap="all" baseline="0" dirty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</a:p>
        </p:txBody>
      </p:sp>
      <p:sp>
        <p:nvSpPr>
          <p:cNvPr id="8" name="SD_FLD_Confidentiality">
            <a:extLst>
              <a:ext uri="{FF2B5EF4-FFF2-40B4-BE49-F238E27FC236}">
                <a16:creationId xmlns:a16="http://schemas.microsoft.com/office/drawing/2014/main" id="{44B7048E-FFD7-4E41-AC43-9BDB83CCE1EC}"/>
              </a:ext>
            </a:extLst>
          </p:cNvPr>
          <p:cNvSpPr/>
          <p:nvPr userDrawn="1"/>
        </p:nvSpPr>
        <p:spPr>
          <a:xfrm>
            <a:off x="7131600" y="6440400"/>
            <a:ext cx="2440800" cy="1512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</a:pPr>
            <a:endParaRPr lang="en-US" sz="700" b="0" kern="1200" cap="all" baseline="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99145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ltGray">
          <a:xfrm>
            <a:off x="1" y="0"/>
            <a:ext cx="12191999" cy="686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0B91A6F-3F96-48D5-B578-BC55BEA05B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9922" r="24420" b="6742"/>
          <a:stretch>
            <a:fillRect/>
          </a:stretch>
        </p:blipFill>
        <p:spPr>
          <a:xfrm>
            <a:off x="3600000" y="0"/>
            <a:ext cx="8592000" cy="6858000"/>
          </a:xfrm>
          <a:custGeom>
            <a:avLst/>
            <a:gdLst>
              <a:gd name="connsiteX0" fmla="*/ 0 w 8592000"/>
              <a:gd name="connsiteY0" fmla="*/ 0 h 6858000"/>
              <a:gd name="connsiteX1" fmla="*/ 8592000 w 8592000"/>
              <a:gd name="connsiteY1" fmla="*/ 0 h 6858000"/>
              <a:gd name="connsiteX2" fmla="*/ 8592000 w 8592000"/>
              <a:gd name="connsiteY2" fmla="*/ 6858000 h 6858000"/>
              <a:gd name="connsiteX3" fmla="*/ 0 w 85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92000" h="6858000">
                <a:moveTo>
                  <a:pt x="0" y="0"/>
                </a:moveTo>
                <a:lnTo>
                  <a:pt x="8592000" y="0"/>
                </a:lnTo>
                <a:lnTo>
                  <a:pt x="85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6" name="Logo">
            <a:extLst>
              <a:ext uri="{FF2B5EF4-FFF2-40B4-BE49-F238E27FC236}">
                <a16:creationId xmlns:a16="http://schemas.microsoft.com/office/drawing/2014/main" id="{582D80DA-3434-42F0-8BBA-787FFCEA7180}"/>
              </a:ext>
            </a:extLst>
          </p:cNvPr>
          <p:cNvGrpSpPr>
            <a:grpSpLocks noChangeAspect="1"/>
          </p:cNvGrpSpPr>
          <p:nvPr userDrawn="1"/>
        </p:nvGrpSpPr>
        <p:grpSpPr bwMode="white">
          <a:xfrm>
            <a:off x="9950400" y="5800971"/>
            <a:ext cx="1702800" cy="727237"/>
            <a:chOff x="6380216" y="4059273"/>
            <a:chExt cx="2905863" cy="1241045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679ECA6-9859-4013-A93B-16010BF55817}"/>
                </a:ext>
              </a:extLst>
            </p:cNvPr>
            <p:cNvSpPr/>
            <p:nvPr/>
          </p:nvSpPr>
          <p:spPr bwMode="white">
            <a:xfrm>
              <a:off x="6380216" y="4059273"/>
              <a:ext cx="2905863" cy="346936"/>
            </a:xfrm>
            <a:custGeom>
              <a:avLst/>
              <a:gdLst>
                <a:gd name="connsiteX0" fmla="*/ 0 w 2905863"/>
                <a:gd name="connsiteY0" fmla="*/ 0 h 346936"/>
                <a:gd name="connsiteX1" fmla="*/ 2905864 w 2905863"/>
                <a:gd name="connsiteY1" fmla="*/ 0 h 346936"/>
                <a:gd name="connsiteX2" fmla="*/ 2905864 w 2905863"/>
                <a:gd name="connsiteY2" fmla="*/ 346937 h 346936"/>
                <a:gd name="connsiteX3" fmla="*/ 0 w 2905863"/>
                <a:gd name="connsiteY3" fmla="*/ 346937 h 34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5863" h="346936">
                  <a:moveTo>
                    <a:pt x="0" y="0"/>
                  </a:moveTo>
                  <a:lnTo>
                    <a:pt x="2905864" y="0"/>
                  </a:lnTo>
                  <a:lnTo>
                    <a:pt x="2905864" y="346937"/>
                  </a:lnTo>
                  <a:lnTo>
                    <a:pt x="0" y="346937"/>
                  </a:lnTo>
                  <a:close/>
                </a:path>
              </a:pathLst>
            </a:custGeom>
            <a:solidFill>
              <a:schemeClr val="bg1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BCEF638-291C-4421-9C1B-EB934A0F0109}"/>
                </a:ext>
              </a:extLst>
            </p:cNvPr>
            <p:cNvSpPr/>
            <p:nvPr/>
          </p:nvSpPr>
          <p:spPr bwMode="white">
            <a:xfrm>
              <a:off x="6380216" y="4521775"/>
              <a:ext cx="2905863" cy="57854"/>
            </a:xfrm>
            <a:custGeom>
              <a:avLst/>
              <a:gdLst>
                <a:gd name="connsiteX0" fmla="*/ 0 w 2905863"/>
                <a:gd name="connsiteY0" fmla="*/ 0 h 57854"/>
                <a:gd name="connsiteX1" fmla="*/ 2905864 w 2905863"/>
                <a:gd name="connsiteY1" fmla="*/ 0 h 57854"/>
                <a:gd name="connsiteX2" fmla="*/ 2905864 w 2905863"/>
                <a:gd name="connsiteY2" fmla="*/ 57854 h 57854"/>
                <a:gd name="connsiteX3" fmla="*/ 0 w 2905863"/>
                <a:gd name="connsiteY3" fmla="*/ 57854 h 5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5863" h="57854">
                  <a:moveTo>
                    <a:pt x="0" y="0"/>
                  </a:moveTo>
                  <a:lnTo>
                    <a:pt x="2905864" y="0"/>
                  </a:lnTo>
                  <a:lnTo>
                    <a:pt x="2905864" y="57854"/>
                  </a:lnTo>
                  <a:lnTo>
                    <a:pt x="0" y="57854"/>
                  </a:lnTo>
                  <a:close/>
                </a:path>
              </a:pathLst>
            </a:custGeom>
            <a:solidFill>
              <a:schemeClr val="bg1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EC0FCA9-D6D8-4B36-A4E6-0244141FD9FC}"/>
                </a:ext>
              </a:extLst>
            </p:cNvPr>
            <p:cNvSpPr/>
            <p:nvPr/>
          </p:nvSpPr>
          <p:spPr bwMode="white">
            <a:xfrm>
              <a:off x="6380216" y="4637294"/>
              <a:ext cx="2905863" cy="115566"/>
            </a:xfrm>
            <a:custGeom>
              <a:avLst/>
              <a:gdLst>
                <a:gd name="connsiteX0" fmla="*/ 0 w 2905863"/>
                <a:gd name="connsiteY0" fmla="*/ 0 h 115566"/>
                <a:gd name="connsiteX1" fmla="*/ 2905864 w 2905863"/>
                <a:gd name="connsiteY1" fmla="*/ 0 h 115566"/>
                <a:gd name="connsiteX2" fmla="*/ 2905864 w 2905863"/>
                <a:gd name="connsiteY2" fmla="*/ 115566 h 115566"/>
                <a:gd name="connsiteX3" fmla="*/ 0 w 2905863"/>
                <a:gd name="connsiteY3" fmla="*/ 115566 h 11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5863" h="115566">
                  <a:moveTo>
                    <a:pt x="0" y="0"/>
                  </a:moveTo>
                  <a:lnTo>
                    <a:pt x="2905864" y="0"/>
                  </a:lnTo>
                  <a:lnTo>
                    <a:pt x="2905864" y="115566"/>
                  </a:lnTo>
                  <a:lnTo>
                    <a:pt x="0" y="115566"/>
                  </a:lnTo>
                  <a:close/>
                </a:path>
              </a:pathLst>
            </a:custGeom>
            <a:solidFill>
              <a:schemeClr val="bg1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3552AFE-81A2-4ED5-8069-997ABD975336}"/>
                </a:ext>
              </a:extLst>
            </p:cNvPr>
            <p:cNvSpPr/>
            <p:nvPr/>
          </p:nvSpPr>
          <p:spPr bwMode="white">
            <a:xfrm>
              <a:off x="7833598" y="4927183"/>
              <a:ext cx="392545" cy="373134"/>
            </a:xfrm>
            <a:custGeom>
              <a:avLst/>
              <a:gdLst>
                <a:gd name="connsiteX0" fmla="*/ 303984 w 392545"/>
                <a:gd name="connsiteY0" fmla="*/ 19174 h 373134"/>
                <a:gd name="connsiteX1" fmla="*/ 201992 w 392545"/>
                <a:gd name="connsiteY1" fmla="*/ 0 h 373134"/>
                <a:gd name="connsiteX2" fmla="*/ 62173 w 392545"/>
                <a:gd name="connsiteY2" fmla="*/ 0 h 373134"/>
                <a:gd name="connsiteX3" fmla="*/ 27859 w 392545"/>
                <a:gd name="connsiteY3" fmla="*/ 0 h 373134"/>
                <a:gd name="connsiteX4" fmla="*/ 0 w 392545"/>
                <a:gd name="connsiteY4" fmla="*/ 0 h 373134"/>
                <a:gd name="connsiteX5" fmla="*/ 0 w 392545"/>
                <a:gd name="connsiteY5" fmla="*/ 373135 h 373134"/>
                <a:gd name="connsiteX6" fmla="*/ 27859 w 392545"/>
                <a:gd name="connsiteY6" fmla="*/ 373135 h 373134"/>
                <a:gd name="connsiteX7" fmla="*/ 62173 w 392545"/>
                <a:gd name="connsiteY7" fmla="*/ 373135 h 373134"/>
                <a:gd name="connsiteX8" fmla="*/ 201992 w 392545"/>
                <a:gd name="connsiteY8" fmla="*/ 373135 h 373134"/>
                <a:gd name="connsiteX9" fmla="*/ 303984 w 392545"/>
                <a:gd name="connsiteY9" fmla="*/ 353961 h 373134"/>
                <a:gd name="connsiteX10" fmla="*/ 369670 w 392545"/>
                <a:gd name="connsiteY10" fmla="*/ 296249 h 373134"/>
                <a:gd name="connsiteX11" fmla="*/ 392546 w 392545"/>
                <a:gd name="connsiteY11" fmla="*/ 199477 h 373134"/>
                <a:gd name="connsiteX12" fmla="*/ 392546 w 392545"/>
                <a:gd name="connsiteY12" fmla="*/ 173611 h 373134"/>
                <a:gd name="connsiteX13" fmla="*/ 369670 w 392545"/>
                <a:gd name="connsiteY13" fmla="*/ 76839 h 373134"/>
                <a:gd name="connsiteX14" fmla="*/ 303984 w 392545"/>
                <a:gd name="connsiteY14" fmla="*/ 19174 h 373134"/>
                <a:gd name="connsiteX15" fmla="*/ 331369 w 392545"/>
                <a:gd name="connsiteY15" fmla="*/ 197531 h 373134"/>
                <a:gd name="connsiteX16" fmla="*/ 299048 w 392545"/>
                <a:gd name="connsiteY16" fmla="*/ 287563 h 373134"/>
                <a:gd name="connsiteX17" fmla="*/ 202514 w 392545"/>
                <a:gd name="connsiteY17" fmla="*/ 316894 h 373134"/>
                <a:gd name="connsiteX18" fmla="*/ 62221 w 392545"/>
                <a:gd name="connsiteY18" fmla="*/ 316894 h 373134"/>
                <a:gd name="connsiteX19" fmla="*/ 62221 w 392545"/>
                <a:gd name="connsiteY19" fmla="*/ 56193 h 373134"/>
                <a:gd name="connsiteX20" fmla="*/ 202514 w 392545"/>
                <a:gd name="connsiteY20" fmla="*/ 56193 h 373134"/>
                <a:gd name="connsiteX21" fmla="*/ 299048 w 392545"/>
                <a:gd name="connsiteY21" fmla="*/ 84812 h 373134"/>
                <a:gd name="connsiteX22" fmla="*/ 331369 w 392545"/>
                <a:gd name="connsiteY22" fmla="*/ 175604 h 373134"/>
                <a:gd name="connsiteX23" fmla="*/ 331369 w 392545"/>
                <a:gd name="connsiteY23" fmla="*/ 197531 h 37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545" h="373134">
                  <a:moveTo>
                    <a:pt x="303984" y="19174"/>
                  </a:moveTo>
                  <a:cubicBezTo>
                    <a:pt x="275461" y="6407"/>
                    <a:pt x="241479" y="0"/>
                    <a:pt x="201992" y="0"/>
                  </a:cubicBezTo>
                  <a:lnTo>
                    <a:pt x="62173" y="0"/>
                  </a:lnTo>
                  <a:lnTo>
                    <a:pt x="27859" y="0"/>
                  </a:lnTo>
                  <a:lnTo>
                    <a:pt x="0" y="0"/>
                  </a:lnTo>
                  <a:lnTo>
                    <a:pt x="0" y="373135"/>
                  </a:lnTo>
                  <a:lnTo>
                    <a:pt x="27859" y="373135"/>
                  </a:lnTo>
                  <a:lnTo>
                    <a:pt x="62173" y="373135"/>
                  </a:lnTo>
                  <a:lnTo>
                    <a:pt x="201992" y="373135"/>
                  </a:lnTo>
                  <a:cubicBezTo>
                    <a:pt x="241479" y="373135"/>
                    <a:pt x="275461" y="366728"/>
                    <a:pt x="303984" y="353961"/>
                  </a:cubicBezTo>
                  <a:cubicBezTo>
                    <a:pt x="332508" y="341194"/>
                    <a:pt x="354387" y="321972"/>
                    <a:pt x="369670" y="296249"/>
                  </a:cubicBezTo>
                  <a:cubicBezTo>
                    <a:pt x="384904" y="270525"/>
                    <a:pt x="392546" y="238299"/>
                    <a:pt x="392546" y="199477"/>
                  </a:cubicBezTo>
                  <a:lnTo>
                    <a:pt x="392546" y="173611"/>
                  </a:lnTo>
                  <a:cubicBezTo>
                    <a:pt x="392546" y="134788"/>
                    <a:pt x="384904" y="102562"/>
                    <a:pt x="369670" y="76839"/>
                  </a:cubicBezTo>
                  <a:cubicBezTo>
                    <a:pt x="354387" y="51162"/>
                    <a:pt x="332508" y="31941"/>
                    <a:pt x="303984" y="19174"/>
                  </a:cubicBezTo>
                  <a:close/>
                  <a:moveTo>
                    <a:pt x="331369" y="197531"/>
                  </a:moveTo>
                  <a:cubicBezTo>
                    <a:pt x="331369" y="238015"/>
                    <a:pt x="320596" y="268010"/>
                    <a:pt x="299048" y="287563"/>
                  </a:cubicBezTo>
                  <a:cubicBezTo>
                    <a:pt x="277502" y="307117"/>
                    <a:pt x="245323" y="316894"/>
                    <a:pt x="202514" y="316894"/>
                  </a:cubicBezTo>
                  <a:lnTo>
                    <a:pt x="62221" y="316894"/>
                  </a:lnTo>
                  <a:lnTo>
                    <a:pt x="62221" y="56193"/>
                  </a:lnTo>
                  <a:lnTo>
                    <a:pt x="202514" y="56193"/>
                  </a:lnTo>
                  <a:cubicBezTo>
                    <a:pt x="245323" y="56193"/>
                    <a:pt x="277454" y="65733"/>
                    <a:pt x="299048" y="84812"/>
                  </a:cubicBezTo>
                  <a:cubicBezTo>
                    <a:pt x="320596" y="103891"/>
                    <a:pt x="331369" y="134171"/>
                    <a:pt x="331369" y="175604"/>
                  </a:cubicBezTo>
                  <a:lnTo>
                    <a:pt x="331369" y="197531"/>
                  </a:lnTo>
                  <a:close/>
                </a:path>
              </a:pathLst>
            </a:custGeom>
            <a:solidFill>
              <a:schemeClr val="bg1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D2AB6C2-8FD2-440E-99DD-96E8F19C42CD}"/>
                </a:ext>
              </a:extLst>
            </p:cNvPr>
            <p:cNvSpPr/>
            <p:nvPr/>
          </p:nvSpPr>
          <p:spPr bwMode="white">
            <a:xfrm>
              <a:off x="8344036" y="4927183"/>
              <a:ext cx="410485" cy="373134"/>
            </a:xfrm>
            <a:custGeom>
              <a:avLst/>
              <a:gdLst>
                <a:gd name="connsiteX0" fmla="*/ 349262 w 410485"/>
                <a:gd name="connsiteY0" fmla="*/ 291598 h 373134"/>
                <a:gd name="connsiteX1" fmla="*/ 60702 w 410485"/>
                <a:gd name="connsiteY1" fmla="*/ 0 h 373134"/>
                <a:gd name="connsiteX2" fmla="*/ 26388 w 410485"/>
                <a:gd name="connsiteY2" fmla="*/ 0 h 373134"/>
                <a:gd name="connsiteX3" fmla="*/ 0 w 410485"/>
                <a:gd name="connsiteY3" fmla="*/ 0 h 373134"/>
                <a:gd name="connsiteX4" fmla="*/ 0 w 410485"/>
                <a:gd name="connsiteY4" fmla="*/ 373135 h 373134"/>
                <a:gd name="connsiteX5" fmla="*/ 60702 w 410485"/>
                <a:gd name="connsiteY5" fmla="*/ 373135 h 373134"/>
                <a:gd name="connsiteX6" fmla="*/ 60702 w 410485"/>
                <a:gd name="connsiteY6" fmla="*/ 81917 h 373134"/>
                <a:gd name="connsiteX7" fmla="*/ 349262 w 410485"/>
                <a:gd name="connsiteY7" fmla="*/ 373135 h 373134"/>
                <a:gd name="connsiteX8" fmla="*/ 410486 w 410485"/>
                <a:gd name="connsiteY8" fmla="*/ 373135 h 373134"/>
                <a:gd name="connsiteX9" fmla="*/ 410486 w 410485"/>
                <a:gd name="connsiteY9" fmla="*/ 0 h 373134"/>
                <a:gd name="connsiteX10" fmla="*/ 349262 w 410485"/>
                <a:gd name="connsiteY10" fmla="*/ 0 h 37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485" h="373134">
                  <a:moveTo>
                    <a:pt x="349262" y="291598"/>
                  </a:moveTo>
                  <a:lnTo>
                    <a:pt x="60702" y="0"/>
                  </a:lnTo>
                  <a:lnTo>
                    <a:pt x="26388" y="0"/>
                  </a:lnTo>
                  <a:lnTo>
                    <a:pt x="0" y="0"/>
                  </a:lnTo>
                  <a:lnTo>
                    <a:pt x="0" y="373135"/>
                  </a:lnTo>
                  <a:lnTo>
                    <a:pt x="60702" y="373135"/>
                  </a:lnTo>
                  <a:lnTo>
                    <a:pt x="60702" y="81917"/>
                  </a:lnTo>
                  <a:lnTo>
                    <a:pt x="349262" y="373135"/>
                  </a:lnTo>
                  <a:lnTo>
                    <a:pt x="410486" y="373135"/>
                  </a:lnTo>
                  <a:lnTo>
                    <a:pt x="410486" y="0"/>
                  </a:lnTo>
                  <a:lnTo>
                    <a:pt x="349262" y="0"/>
                  </a:lnTo>
                  <a:close/>
                </a:path>
              </a:pathLst>
            </a:custGeom>
            <a:solidFill>
              <a:schemeClr val="bg1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100F770-E88D-4351-983E-F7B95197A7D1}"/>
                </a:ext>
              </a:extLst>
            </p:cNvPr>
            <p:cNvSpPr/>
            <p:nvPr/>
          </p:nvSpPr>
          <p:spPr bwMode="white">
            <a:xfrm>
              <a:off x="8863965" y="4927183"/>
              <a:ext cx="421876" cy="373134"/>
            </a:xfrm>
            <a:custGeom>
              <a:avLst/>
              <a:gdLst>
                <a:gd name="connsiteX0" fmla="*/ 355716 w 421876"/>
                <a:gd name="connsiteY0" fmla="*/ 0 h 373134"/>
                <a:gd name="connsiteX1" fmla="*/ 212955 w 421876"/>
                <a:gd name="connsiteY1" fmla="*/ 291598 h 373134"/>
                <a:gd name="connsiteX2" fmla="*/ 70146 w 421876"/>
                <a:gd name="connsiteY2" fmla="*/ 0 h 373134"/>
                <a:gd name="connsiteX3" fmla="*/ 0 w 421876"/>
                <a:gd name="connsiteY3" fmla="*/ 0 h 373134"/>
                <a:gd name="connsiteX4" fmla="*/ 187042 w 421876"/>
                <a:gd name="connsiteY4" fmla="*/ 373135 h 373134"/>
                <a:gd name="connsiteX5" fmla="*/ 235309 w 421876"/>
                <a:gd name="connsiteY5" fmla="*/ 373135 h 373134"/>
                <a:gd name="connsiteX6" fmla="*/ 421876 w 421876"/>
                <a:gd name="connsiteY6" fmla="*/ 0 h 37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876" h="373134">
                  <a:moveTo>
                    <a:pt x="355716" y="0"/>
                  </a:moveTo>
                  <a:lnTo>
                    <a:pt x="212955" y="291598"/>
                  </a:lnTo>
                  <a:lnTo>
                    <a:pt x="70146" y="0"/>
                  </a:lnTo>
                  <a:lnTo>
                    <a:pt x="0" y="0"/>
                  </a:lnTo>
                  <a:lnTo>
                    <a:pt x="187042" y="373135"/>
                  </a:lnTo>
                  <a:lnTo>
                    <a:pt x="235309" y="373135"/>
                  </a:lnTo>
                  <a:lnTo>
                    <a:pt x="421876" y="0"/>
                  </a:lnTo>
                  <a:close/>
                </a:path>
              </a:pathLst>
            </a:custGeom>
            <a:solidFill>
              <a:schemeClr val="bg1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23" name="TAGLINE WHITE">
            <a:extLst>
              <a:ext uri="{FF2B5EF4-FFF2-40B4-BE49-F238E27FC236}">
                <a16:creationId xmlns:a16="http://schemas.microsoft.com/office/drawing/2014/main" id="{41DB66F5-46D4-4959-A143-077E1F7FE01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50400" y="539750"/>
            <a:ext cx="1702800" cy="1106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9750" y="1730374"/>
            <a:ext cx="8290800" cy="1339453"/>
          </a:xfrm>
        </p:spPr>
        <p:txBody>
          <a:bodyPr anchor="b" anchorCtr="0">
            <a:noAutofit/>
          </a:bodyPr>
          <a:lstStyle>
            <a:lvl1pPr>
              <a:lnSpc>
                <a:spcPct val="83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540000" y="3296628"/>
            <a:ext cx="8290800" cy="637200"/>
          </a:xfrm>
        </p:spPr>
        <p:txBody>
          <a:bodyPr anchor="t" anchorCtr="0">
            <a:noAutofit/>
          </a:bodyPr>
          <a:lstStyle>
            <a:lvl1pPr marL="0" indent="0">
              <a:lnSpc>
                <a:spcPct val="83000"/>
              </a:lnSpc>
              <a:spcBef>
                <a:spcPts val="0"/>
              </a:spcBef>
              <a:buNone/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A07366-CB75-4AA8-9E5B-928B849F427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6" name="_SD_FLD_Copyright">
            <a:extLst>
              <a:ext uri="{FF2B5EF4-FFF2-40B4-BE49-F238E27FC236}">
                <a16:creationId xmlns:a16="http://schemas.microsoft.com/office/drawing/2014/main" id="{E122E57C-11B4-4446-AF00-71B795F3C914}"/>
              </a:ext>
            </a:extLst>
          </p:cNvPr>
          <p:cNvSpPr txBox="1"/>
          <p:nvPr userDrawn="1"/>
        </p:nvSpPr>
        <p:spPr>
          <a:xfrm>
            <a:off x="853200" y="6440400"/>
            <a:ext cx="27892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700" noProof="0">
                <a:solidFill>
                  <a:schemeClr val="bg1"/>
                </a:solidFill>
              </a:rPr>
              <a:t>DNV ©</a:t>
            </a:r>
            <a:endParaRPr lang="en-US" sz="700" noProof="0" dirty="0">
              <a:solidFill>
                <a:schemeClr val="bg1"/>
              </a:solidFill>
            </a:endParaRPr>
          </a:p>
        </p:txBody>
      </p:sp>
      <p:sp>
        <p:nvSpPr>
          <p:cNvPr id="28" name="SD_FLD_DocumentDate">
            <a:extLst>
              <a:ext uri="{FF2B5EF4-FFF2-40B4-BE49-F238E27FC236}">
                <a16:creationId xmlns:a16="http://schemas.microsoft.com/office/drawing/2014/main" id="{D32510BA-5DCF-4A7B-89DB-D5A3E2A7823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6400" y="6440400"/>
            <a:ext cx="1198800" cy="15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ct val="50000"/>
              </a:spcBef>
            </a:pPr>
            <a:r>
              <a:rPr lang="en-US" altLang="ja-JP" sz="700" cap="all" baseline="0" dirty="0">
                <a:solidFill>
                  <a:schemeClr val="bg1"/>
                </a:solidFill>
                <a:ea typeface="ＭＳ Ｐゴシック" charset="-128"/>
                <a:cs typeface="Arial" charset="0"/>
              </a:rPr>
              <a:t>Monday, January 30, 2023</a:t>
            </a:r>
          </a:p>
        </p:txBody>
      </p:sp>
      <p:sp>
        <p:nvSpPr>
          <p:cNvPr id="24" name="SD_FLD_Draft" hidden="1">
            <a:extLst>
              <a:ext uri="{FF2B5EF4-FFF2-40B4-BE49-F238E27FC236}">
                <a16:creationId xmlns:a16="http://schemas.microsoft.com/office/drawing/2014/main" id="{E78AC084-F0D7-48FF-A5A0-62B259C3E63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243513" y="6232324"/>
            <a:ext cx="1700337" cy="2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14400" rIns="0" bIns="0" anchor="t" anchorCtr="0"/>
          <a:lstStyle/>
          <a:p>
            <a:pPr algn="ctr">
              <a:lnSpc>
                <a:spcPct val="83000"/>
              </a:lnSpc>
              <a:spcBef>
                <a:spcPts val="0"/>
              </a:spcBef>
            </a:pPr>
            <a:r>
              <a:rPr lang="en-US" altLang="ja-JP" sz="1600" b="0" cap="all" baseline="0" dirty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0E98D3-1B1D-490D-90C3-F274802AC561}"/>
              </a:ext>
            </a:extLst>
          </p:cNvPr>
          <p:cNvSpPr txBox="1"/>
          <p:nvPr userDrawn="1"/>
        </p:nvSpPr>
        <p:spPr>
          <a:xfrm>
            <a:off x="540000" y="5879827"/>
            <a:ext cx="2727545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b="1" cap="none" baseline="0" noProof="1">
                <a:solidFill>
                  <a:schemeClr val="bg1"/>
                </a:solidFill>
              </a:rPr>
              <a:t>www.dnv.com</a:t>
            </a:r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298E8765-505F-453E-BC7E-D85D0B5D954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9750" y="4836965"/>
            <a:ext cx="8291049" cy="360000"/>
          </a:xfrm>
        </p:spPr>
        <p:txBody>
          <a:bodyPr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Email address</a:t>
            </a:r>
            <a:endParaRPr lang="en-US" dirty="0"/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F1D187BC-8B38-417E-BA95-DF961274BE6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39751" y="5270701"/>
            <a:ext cx="8291049" cy="360000"/>
          </a:xfrm>
        </p:spPr>
        <p:txBody>
          <a:bodyPr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Telephone number</a:t>
            </a:r>
            <a:endParaRPr lang="en-US" dirty="0"/>
          </a:p>
        </p:txBody>
      </p:sp>
      <p:sp>
        <p:nvSpPr>
          <p:cNvPr id="33" name="SD_FLD_Confidentiality">
            <a:extLst>
              <a:ext uri="{FF2B5EF4-FFF2-40B4-BE49-F238E27FC236}">
                <a16:creationId xmlns:a16="http://schemas.microsoft.com/office/drawing/2014/main" id="{E93E9BF8-0018-4174-8A59-3D40E3E27125}"/>
              </a:ext>
            </a:extLst>
          </p:cNvPr>
          <p:cNvSpPr/>
          <p:nvPr userDrawn="1"/>
        </p:nvSpPr>
        <p:spPr>
          <a:xfrm>
            <a:off x="7131600" y="6440400"/>
            <a:ext cx="2440800" cy="1512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</a:pPr>
            <a:endParaRPr lang="en-US" sz="700" b="0" kern="1200" cap="all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487980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ast overskrift"/>
          <p:cNvSpPr txBox="1"/>
          <p:nvPr userDrawn="1"/>
        </p:nvSpPr>
        <p:spPr>
          <a:xfrm>
            <a:off x="539752" y="448713"/>
            <a:ext cx="11109321" cy="65017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32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TIPS &amp; TRICKS - YOUR USER GUIDE</a:t>
            </a:r>
          </a:p>
        </p:txBody>
      </p:sp>
      <p:sp>
        <p:nvSpPr>
          <p:cNvPr id="13" name="Text Box 2">
            <a:extLst>
              <a:ext uri="{FF2B5EF4-FFF2-40B4-BE49-F238E27FC236}">
                <a16:creationId xmlns:a16="http://schemas.microsoft.com/office/drawing/2014/main" id="{0BB3B459-CDFE-44C8-879C-511BDE5A64B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39752" y="1442790"/>
            <a:ext cx="2448000" cy="3662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latin typeface="+mn-lt"/>
                <a:cs typeface="Arial" panose="020B0604020202020204" pitchFamily="34" charset="0"/>
              </a:rPr>
              <a:t>TEXT STYLES</a:t>
            </a:r>
            <a:endParaRPr lang="en-US" altLang="da-DK" sz="16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Use the </a:t>
            </a: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TAB</a:t>
            </a: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</a:t>
            </a:r>
            <a:r>
              <a:rPr lang="en-US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jump through </a:t>
            </a:r>
            <a:br>
              <a:rPr lang="en-US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US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levels. Click </a:t>
            </a:r>
            <a:r>
              <a:rPr lang="en-US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ENTER</a:t>
            </a:r>
            <a:r>
              <a:rPr lang="en-US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, then </a:t>
            </a:r>
            <a:r>
              <a:rPr lang="en-US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TAB</a:t>
            </a:r>
            <a:r>
              <a:rPr lang="en-US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switch from one level to the next level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To go back in levels use </a:t>
            </a:r>
            <a:r>
              <a:rPr lang="en-US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SHIFT-TAB</a:t>
            </a:r>
            <a:endParaRPr lang="en-US" sz="9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US" sz="9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Alternatively, </a:t>
            </a:r>
            <a:r>
              <a:rPr lang="en-US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US" sz="9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and</a:t>
            </a:r>
            <a:br>
              <a:rPr lang="en-US" sz="9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US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Decrease </a:t>
            </a:r>
            <a:r>
              <a:rPr lang="en-US" sz="9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list level can be used</a:t>
            </a:r>
            <a:b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b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US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Reset slide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lang="en-US" altLang="da-DK" sz="9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n-US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Reset </a:t>
            </a:r>
            <a:r>
              <a:rPr lang="en-US" altLang="da-DK" sz="9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menu to reset position, size</a:t>
            </a:r>
            <a:r>
              <a:rPr lang="en-US" altLang="da-DK" sz="9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and formatting of the slide placeholders to their default settings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b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US" sz="1600" dirty="0">
                <a:latin typeface="+mn-lt"/>
                <a:cs typeface="Arial" panose="020B0604020202020204" pitchFamily="34" charset="0"/>
              </a:rPr>
              <a:t>SLIDES &amp; LAYOUTS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the menu </a:t>
            </a: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the </a:t>
            </a: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tab to insert a new slide</a:t>
            </a:r>
            <a:b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b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Change layout</a:t>
            </a:r>
            <a:endParaRPr lang="en-US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spcAft>
                <a:spcPts val="600"/>
              </a:spcAft>
              <a:buFont typeface="+mj-lt"/>
              <a:buNone/>
            </a:pPr>
            <a:r>
              <a:rPr lang="en-US" sz="900" dirty="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  <a:t>Click on the arrow next to </a:t>
            </a:r>
            <a:r>
              <a:rPr lang="en-US" sz="900" b="1" dirty="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  <a:t>Layout</a:t>
            </a:r>
            <a:br>
              <a:rPr lang="en-US" sz="900" b="1" dirty="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</a:br>
            <a:r>
              <a:rPr lang="en-US" sz="900" dirty="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  <a:t>to view a dropdown menu of possible slide layouts</a:t>
            </a:r>
            <a:endParaRPr lang="en-US" sz="900" dirty="0">
              <a:latin typeface="+mn-lt"/>
              <a:ea typeface="Arial" panose="020B0604020202020204" pitchFamily="34" charset="0"/>
            </a:endParaRPr>
          </a:p>
        </p:txBody>
      </p:sp>
      <p:sp>
        <p:nvSpPr>
          <p:cNvPr id="14" name="Text Box 3">
            <a:extLst>
              <a:ext uri="{FF2B5EF4-FFF2-40B4-BE49-F238E27FC236}">
                <a16:creationId xmlns:a16="http://schemas.microsoft.com/office/drawing/2014/main" id="{66B3FBB4-61DE-493B-8F38-CB78E008D9B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498494" y="1442790"/>
            <a:ext cx="2448000" cy="2723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latin typeface="+mn-lt"/>
                <a:cs typeface="Arial" panose="020B0604020202020204" pitchFamily="34" charset="0"/>
              </a:rPr>
              <a:t>PICTURES</a:t>
            </a:r>
            <a:endParaRPr lang="en-US" sz="16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 slides with pictureplaceholder, click on the icon and choose </a:t>
            </a: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</a:t>
            </a:r>
          </a:p>
          <a:p>
            <a:pPr eaLnBrk="1" hangingPunct="1">
              <a:spcBef>
                <a:spcPts val="1200"/>
              </a:spcBef>
              <a:spcAft>
                <a:spcPts val="600"/>
              </a:spcAft>
              <a:defRPr/>
            </a:pPr>
            <a:r>
              <a:rPr lang="en-US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Crop picture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Crop</a:t>
            </a: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size or </a:t>
            </a:r>
            <a:b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focus of the picture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want to scale the picture, </a:t>
            </a:r>
            <a:b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hold </a:t>
            </a: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SHIFT</a:t>
            </a: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down while </a:t>
            </a:r>
            <a:b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dragging the corners of the picture</a:t>
            </a:r>
            <a:b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endParaRPr lang="en-US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HINT: </a:t>
            </a: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delete the picture and </a:t>
            </a:r>
            <a:b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 a new one, the picture may </a:t>
            </a:r>
            <a:b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lie in front of the text or graphic.</a:t>
            </a:r>
            <a:b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this happens, select the picture, </a:t>
            </a:r>
            <a:b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right-click and choose </a:t>
            </a: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Send to Back</a:t>
            </a: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17EA80A0-F605-4897-AE2A-18933CAB6DB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076214" y="1442790"/>
            <a:ext cx="2448000" cy="466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latin typeface="+mn-lt"/>
                <a:cs typeface="Arial" panose="020B0604020202020204" pitchFamily="34" charset="0"/>
              </a:rPr>
              <a:t>HEADER &amp; FOOTER</a:t>
            </a:r>
            <a:endParaRPr lang="en-US" altLang="da-DK" sz="16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Do this at the very end to apply the changes on all slides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Header and Footer </a:t>
            </a: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the </a:t>
            </a: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</a:t>
            </a: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tab (write the desired text, click date or page number from or to)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Apply to All </a:t>
            </a: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or </a:t>
            </a: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Apply</a:t>
            </a: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if only used on one slide</a:t>
            </a:r>
            <a:b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endParaRPr lang="en-US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US" sz="1600" dirty="0">
                <a:latin typeface="+mn-lt"/>
                <a:cs typeface="Arial" panose="020B0604020202020204" pitchFamily="34" charset="0"/>
              </a:rPr>
              <a:t>GRIDLINES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View</a:t>
            </a: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tab and set tick mark next to </a:t>
            </a: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Guides</a:t>
            </a:r>
            <a:endParaRPr lang="en-US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HINT: Alt + F9 </a:t>
            </a: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for quick view of guides</a:t>
            </a:r>
            <a:b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endParaRPr lang="en-US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16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COPY/PASTE CONTENT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When copying old content to your new presentation, 2 options are available: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Best practice: </a:t>
            </a: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slide in your new presentation and copy </a:t>
            </a:r>
            <a:r>
              <a:rPr lang="en-US" altLang="da-DK" sz="900" b="0" i="0" u="sng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one</a:t>
            </a:r>
            <a:r>
              <a:rPr lang="en-US" altLang="da-DK" sz="900" b="0" i="0" u="none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piece of content at a time (e.g. copy all text from </a:t>
            </a:r>
            <a:r>
              <a:rPr lang="en-US" altLang="da-DK" sz="900" b="0" i="0" u="sng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one</a:t>
            </a:r>
            <a:r>
              <a:rPr lang="en-US" altLang="da-DK" sz="900" b="0" i="0" u="none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textbox)</a:t>
            </a:r>
            <a:endParaRPr lang="en-US" altLang="da-DK" sz="900" b="1" i="0" u="sng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Or copy an entire slide into your new presentation and then choose a fitting layout. Remember to delete the old, wrong layouts (go to View &gt; Slidemaster and delete them)</a:t>
            </a:r>
            <a:endParaRPr lang="en-US" altLang="da-DK" sz="9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2642E-922E-4D3E-9481-C027E3A93C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32727" y="4779904"/>
            <a:ext cx="475428" cy="1767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37E3D92-3923-49A5-9D66-A01D052984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901" t="45142" r="62601" b="9046"/>
          <a:stretch/>
        </p:blipFill>
        <p:spPr>
          <a:xfrm>
            <a:off x="6726550" y="1735179"/>
            <a:ext cx="341204" cy="321707"/>
          </a:xfrm>
          <a:prstGeom prst="rect">
            <a:avLst/>
          </a:prstGeom>
        </p:spPr>
      </p:pic>
      <p:pic>
        <p:nvPicPr>
          <p:cNvPr id="24" name="Picture 16">
            <a:extLst>
              <a:ext uri="{FF2B5EF4-FFF2-40B4-BE49-F238E27FC236}">
                <a16:creationId xmlns:a16="http://schemas.microsoft.com/office/drawing/2014/main" id="{EE4BD888-DAA9-4A3B-ADD9-0ACB9540A63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32727" y="3962909"/>
            <a:ext cx="328881" cy="505501"/>
          </a:xfrm>
          <a:prstGeom prst="rect">
            <a:avLst/>
          </a:prstGeom>
        </p:spPr>
      </p:pic>
      <p:pic>
        <p:nvPicPr>
          <p:cNvPr id="26" name="Picture 20">
            <a:extLst>
              <a:ext uri="{FF2B5EF4-FFF2-40B4-BE49-F238E27FC236}">
                <a16:creationId xmlns:a16="http://schemas.microsoft.com/office/drawing/2014/main" id="{ADF46DFB-ABDB-43BA-AD93-FDEE2D7642D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35425" y="3229754"/>
            <a:ext cx="538465" cy="172841"/>
          </a:xfrm>
          <a:prstGeom prst="rect">
            <a:avLst/>
          </a:prstGeom>
        </p:spPr>
      </p:pic>
      <p:pic>
        <p:nvPicPr>
          <p:cNvPr id="27" name="Picture 19">
            <a:extLst>
              <a:ext uri="{FF2B5EF4-FFF2-40B4-BE49-F238E27FC236}">
                <a16:creationId xmlns:a16="http://schemas.microsoft.com/office/drawing/2014/main" id="{CF6F40E1-EF2A-4675-A88E-429AD3ADD34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802694" y="2453659"/>
            <a:ext cx="313788" cy="543900"/>
          </a:xfrm>
          <a:prstGeom prst="rect">
            <a:avLst/>
          </a:prstGeom>
        </p:spPr>
      </p:pic>
      <p:pic>
        <p:nvPicPr>
          <p:cNvPr id="18" name="Picture 12">
            <a:extLst>
              <a:ext uri="{FF2B5EF4-FFF2-40B4-BE49-F238E27FC236}">
                <a16:creationId xmlns:a16="http://schemas.microsoft.com/office/drawing/2014/main" id="{1EEB59ED-856C-4646-8080-8164D2973D0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717337" y="1980536"/>
            <a:ext cx="378293" cy="543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8B3BD4-04BC-40A0-B801-FB79B088402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932727" y="2518464"/>
            <a:ext cx="457143" cy="257143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A02284-6888-4337-9A6F-80EFD8C40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D2B70A-6BC5-4C66-869E-61F2A38A3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9F8ED-36EE-4F7B-8B5E-A531C6E80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7424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&gt;Do not use layouts after this &gt;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124504-36FD-4753-851D-5B7D02D4A2D1}"/>
              </a:ext>
            </a:extLst>
          </p:cNvPr>
          <p:cNvSpPr/>
          <p:nvPr userDrawn="1"/>
        </p:nvSpPr>
        <p:spPr>
          <a:xfrm>
            <a:off x="0" y="0"/>
            <a:ext cx="12192000" cy="6861600"/>
          </a:xfrm>
          <a:prstGeom prst="rect">
            <a:avLst/>
          </a:prstGeom>
          <a:solidFill>
            <a:schemeClr val="tx1"/>
          </a:solidFill>
          <a:ln w="6350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rgbClr val="003755"/>
              </a:buClr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Do not use"/>
          <p:cNvSpPr txBox="1"/>
          <p:nvPr userDrawn="1"/>
        </p:nvSpPr>
        <p:spPr>
          <a:xfrm>
            <a:off x="430213" y="656823"/>
            <a:ext cx="11356977" cy="2893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US" sz="4400" b="0" noProof="0">
                <a:solidFill>
                  <a:schemeClr val="bg1"/>
                </a:solidFill>
              </a:rPr>
              <a:t>If you see any </a:t>
            </a:r>
            <a:r>
              <a:rPr lang="en-US" sz="4400" b="1" i="1" noProof="0">
                <a:solidFill>
                  <a:schemeClr val="bg1"/>
                </a:solidFill>
              </a:rPr>
              <a:t>layouts after this </a:t>
            </a:r>
            <a:r>
              <a:rPr lang="en-US" sz="4400" b="0" i="0" noProof="0">
                <a:solidFill>
                  <a:schemeClr val="bg1"/>
                </a:solidFill>
              </a:rPr>
              <a:t>one</a:t>
            </a:r>
            <a:r>
              <a:rPr lang="en-US" sz="4400" b="1" i="1" noProof="0">
                <a:solidFill>
                  <a:schemeClr val="bg1"/>
                </a:solidFill>
              </a:rPr>
              <a:t>,</a:t>
            </a:r>
            <a:br>
              <a:rPr lang="en-US" sz="4400" b="0" i="0" noProof="0">
                <a:solidFill>
                  <a:schemeClr val="bg1"/>
                </a:solidFill>
              </a:rPr>
            </a:br>
            <a:r>
              <a:rPr lang="en-US" sz="4400" b="0" noProof="0">
                <a:solidFill>
                  <a:schemeClr val="bg1"/>
                </a:solidFill>
              </a:rPr>
              <a:t>do not use them. These layouts </a:t>
            </a:r>
            <a:r>
              <a:rPr lang="en-US" sz="4400" b="1" i="1" u="none" noProof="0">
                <a:solidFill>
                  <a:schemeClr val="bg1"/>
                </a:solidFill>
              </a:rPr>
              <a:t>are not </a:t>
            </a:r>
            <a:r>
              <a:rPr lang="en-US" sz="4400" b="0" noProof="0">
                <a:solidFill>
                  <a:schemeClr val="bg1"/>
                </a:solidFill>
              </a:rPr>
              <a:t>part of our corporate template.</a:t>
            </a:r>
            <a:br>
              <a:rPr lang="en-US" sz="2800" b="0" noProof="0">
                <a:solidFill>
                  <a:schemeClr val="bg1"/>
                </a:solidFill>
              </a:rPr>
            </a:br>
            <a:br>
              <a:rPr lang="en-US" sz="2800" b="0" noProof="0">
                <a:solidFill>
                  <a:schemeClr val="bg1"/>
                </a:solidFill>
              </a:rPr>
            </a:br>
            <a:endParaRPr lang="en-US" sz="2800" b="0" noProof="0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BEB5E5A-DA85-4D5B-80B9-F94482F55D76}"/>
              </a:ext>
            </a:extLst>
          </p:cNvPr>
          <p:cNvGrpSpPr/>
          <p:nvPr userDrawn="1"/>
        </p:nvGrpSpPr>
        <p:grpSpPr>
          <a:xfrm rot="8100000">
            <a:off x="10404874" y="3325226"/>
            <a:ext cx="1036788" cy="1036788"/>
            <a:chOff x="6096000" y="4963130"/>
            <a:chExt cx="1456719" cy="1456719"/>
          </a:xfrm>
          <a:solidFill>
            <a:schemeClr val="bg1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23227E-A862-4A7F-BC20-0D107430AB2C}"/>
                </a:ext>
              </a:extLst>
            </p:cNvPr>
            <p:cNvSpPr/>
            <p:nvPr userDrawn="1"/>
          </p:nvSpPr>
          <p:spPr>
            <a:xfrm rot="5400000">
              <a:off x="5534135" y="5524995"/>
              <a:ext cx="1456719" cy="332990"/>
            </a:xfrm>
            <a:prstGeom prst="rect">
              <a:avLst/>
            </a:pr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buClr>
                  <a:srgbClr val="003755"/>
                </a:buClr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501AE6-6504-4184-9443-E89AFACF769D}"/>
                </a:ext>
              </a:extLst>
            </p:cNvPr>
            <p:cNvSpPr/>
            <p:nvPr userDrawn="1"/>
          </p:nvSpPr>
          <p:spPr>
            <a:xfrm rot="10800000">
              <a:off x="6096000" y="4963130"/>
              <a:ext cx="1456719" cy="332990"/>
            </a:xfrm>
            <a:prstGeom prst="rect">
              <a:avLst/>
            </a:pr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buClr>
                  <a:srgbClr val="003755"/>
                </a:buClr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7CEE09B-6EE1-4BF2-85A3-DE69E91BC4C6}"/>
              </a:ext>
            </a:extLst>
          </p:cNvPr>
          <p:cNvSpPr/>
          <p:nvPr userDrawn="1"/>
        </p:nvSpPr>
        <p:spPr>
          <a:xfrm>
            <a:off x="430213" y="2588374"/>
            <a:ext cx="10152346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800" b="1" i="1" noProof="0">
                <a:solidFill>
                  <a:schemeClr val="bg1"/>
                </a:solidFill>
              </a:rPr>
              <a:t>Do not use </a:t>
            </a:r>
            <a:endParaRPr lang="en-US" sz="2400" b="1" i="1" dirty="0"/>
          </a:p>
        </p:txBody>
      </p:sp>
      <p:sp>
        <p:nvSpPr>
          <p:cNvPr id="16" name="Do not use">
            <a:extLst>
              <a:ext uri="{FF2B5EF4-FFF2-40B4-BE49-F238E27FC236}">
                <a16:creationId xmlns:a16="http://schemas.microsoft.com/office/drawing/2014/main" id="{A8FA78FA-4D94-4717-B7C6-6F86378D6B01}"/>
              </a:ext>
            </a:extLst>
          </p:cNvPr>
          <p:cNvSpPr txBox="1"/>
          <p:nvPr userDrawn="1"/>
        </p:nvSpPr>
        <p:spPr>
          <a:xfrm>
            <a:off x="430214" y="5186455"/>
            <a:ext cx="11356974" cy="969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US" sz="2000" b="0" noProof="0">
                <a:solidFill>
                  <a:schemeClr val="bg1"/>
                </a:solidFill>
              </a:rPr>
              <a:t>Due to PowerPoint’s standard Copy/Paste functionality extra undesirable layouts can appear.</a:t>
            </a:r>
          </a:p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US" sz="2000" b="0" noProof="0">
                <a:solidFill>
                  <a:schemeClr val="bg1"/>
                </a:solidFill>
              </a:rPr>
              <a:t>Also notice: Layouts after this might contain potential confidential information.</a:t>
            </a:r>
            <a:br>
              <a:rPr lang="en-US" sz="1800" b="0" noProof="0">
                <a:solidFill>
                  <a:schemeClr val="bg1"/>
                </a:solidFill>
              </a:rPr>
            </a:br>
            <a:endParaRPr lang="en-US" sz="1800" b="0" noProof="0" dirty="0">
              <a:solidFill>
                <a:schemeClr val="bg1"/>
              </a:solidFill>
            </a:endParaRPr>
          </a:p>
        </p:txBody>
      </p:sp>
      <p:sp>
        <p:nvSpPr>
          <p:cNvPr id="13" name="Date Placeholder 6" hidden="1">
            <a:extLst>
              <a:ext uri="{FF2B5EF4-FFF2-40B4-BE49-F238E27FC236}">
                <a16:creationId xmlns:a16="http://schemas.microsoft.com/office/drawing/2014/main" id="{706505A8-87EA-4BA0-B698-35156BC765D0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6F52A3B9-C46E-47C2-A1FB-F5434525BDF4}" type="datetime4">
              <a:rPr lang="en-US" smtClean="0"/>
              <a:t>January 30, 2023</a:t>
            </a:fld>
            <a:endParaRPr lang="en-US" dirty="0"/>
          </a:p>
        </p:txBody>
      </p:sp>
      <p:sp>
        <p:nvSpPr>
          <p:cNvPr id="14" name="Footer Placeholder 8" hidden="1">
            <a:extLst>
              <a:ext uri="{FF2B5EF4-FFF2-40B4-BE49-F238E27FC236}">
                <a16:creationId xmlns:a16="http://schemas.microsoft.com/office/drawing/2014/main" id="{AB150C2C-2030-498B-8262-6BD5BCCBB34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10" hidden="1">
            <a:extLst>
              <a:ext uri="{FF2B5EF4-FFF2-40B4-BE49-F238E27FC236}">
                <a16:creationId xmlns:a16="http://schemas.microsoft.com/office/drawing/2014/main" id="{E81B246F-92C7-4EF8-ACD0-05F73C7095B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450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5632BCD-D585-42E8-A6D3-3C06DC3313BD}"/>
              </a:ext>
            </a:extLst>
          </p:cNvPr>
          <p:cNvSpPr/>
          <p:nvPr userDrawn="1"/>
        </p:nvSpPr>
        <p:spPr bwMode="white">
          <a:xfrm>
            <a:off x="0" y="0"/>
            <a:ext cx="12192000" cy="68550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Logo">
            <a:extLst>
              <a:ext uri="{FF2B5EF4-FFF2-40B4-BE49-F238E27FC236}">
                <a16:creationId xmlns:a16="http://schemas.microsoft.com/office/drawing/2014/main" id="{38FB97ED-5A4B-484F-BA47-613177090BCB}"/>
              </a:ext>
            </a:extLst>
          </p:cNvPr>
          <p:cNvGrpSpPr>
            <a:grpSpLocks noChangeAspect="1"/>
          </p:cNvGrpSpPr>
          <p:nvPr userDrawn="1"/>
        </p:nvGrpSpPr>
        <p:grpSpPr bwMode="white">
          <a:xfrm>
            <a:off x="539750" y="540000"/>
            <a:ext cx="1702800" cy="727238"/>
            <a:chOff x="6380216" y="4059273"/>
            <a:chExt cx="2905863" cy="1241045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55DDA26-00FD-4EB4-98FC-C3CA907FBBFB}"/>
                </a:ext>
              </a:extLst>
            </p:cNvPr>
            <p:cNvSpPr/>
            <p:nvPr/>
          </p:nvSpPr>
          <p:spPr bwMode="white">
            <a:xfrm>
              <a:off x="6380216" y="4059273"/>
              <a:ext cx="2905863" cy="346936"/>
            </a:xfrm>
            <a:custGeom>
              <a:avLst/>
              <a:gdLst>
                <a:gd name="connsiteX0" fmla="*/ 0 w 2905863"/>
                <a:gd name="connsiteY0" fmla="*/ 0 h 346936"/>
                <a:gd name="connsiteX1" fmla="*/ 2905864 w 2905863"/>
                <a:gd name="connsiteY1" fmla="*/ 0 h 346936"/>
                <a:gd name="connsiteX2" fmla="*/ 2905864 w 2905863"/>
                <a:gd name="connsiteY2" fmla="*/ 346937 h 346936"/>
                <a:gd name="connsiteX3" fmla="*/ 0 w 2905863"/>
                <a:gd name="connsiteY3" fmla="*/ 346937 h 34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5863" h="346936">
                  <a:moveTo>
                    <a:pt x="0" y="0"/>
                  </a:moveTo>
                  <a:lnTo>
                    <a:pt x="2905864" y="0"/>
                  </a:lnTo>
                  <a:lnTo>
                    <a:pt x="2905864" y="346937"/>
                  </a:lnTo>
                  <a:lnTo>
                    <a:pt x="0" y="346937"/>
                  </a:lnTo>
                  <a:close/>
                </a:path>
              </a:pathLst>
            </a:custGeom>
            <a:solidFill>
              <a:schemeClr val="bg1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4CB032C-9E7C-4EB0-A639-A1F06C45D200}"/>
                </a:ext>
              </a:extLst>
            </p:cNvPr>
            <p:cNvSpPr/>
            <p:nvPr/>
          </p:nvSpPr>
          <p:spPr bwMode="white">
            <a:xfrm>
              <a:off x="6380216" y="4521775"/>
              <a:ext cx="2905863" cy="57854"/>
            </a:xfrm>
            <a:custGeom>
              <a:avLst/>
              <a:gdLst>
                <a:gd name="connsiteX0" fmla="*/ 0 w 2905863"/>
                <a:gd name="connsiteY0" fmla="*/ 0 h 57854"/>
                <a:gd name="connsiteX1" fmla="*/ 2905864 w 2905863"/>
                <a:gd name="connsiteY1" fmla="*/ 0 h 57854"/>
                <a:gd name="connsiteX2" fmla="*/ 2905864 w 2905863"/>
                <a:gd name="connsiteY2" fmla="*/ 57854 h 57854"/>
                <a:gd name="connsiteX3" fmla="*/ 0 w 2905863"/>
                <a:gd name="connsiteY3" fmla="*/ 57854 h 5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5863" h="57854">
                  <a:moveTo>
                    <a:pt x="0" y="0"/>
                  </a:moveTo>
                  <a:lnTo>
                    <a:pt x="2905864" y="0"/>
                  </a:lnTo>
                  <a:lnTo>
                    <a:pt x="2905864" y="57854"/>
                  </a:lnTo>
                  <a:lnTo>
                    <a:pt x="0" y="57854"/>
                  </a:lnTo>
                  <a:close/>
                </a:path>
              </a:pathLst>
            </a:custGeom>
            <a:solidFill>
              <a:schemeClr val="bg1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7DD5104-FF83-40C7-AA43-C17183E0159B}"/>
                </a:ext>
              </a:extLst>
            </p:cNvPr>
            <p:cNvSpPr/>
            <p:nvPr/>
          </p:nvSpPr>
          <p:spPr bwMode="white">
            <a:xfrm>
              <a:off x="6380216" y="4637294"/>
              <a:ext cx="2905863" cy="115566"/>
            </a:xfrm>
            <a:custGeom>
              <a:avLst/>
              <a:gdLst>
                <a:gd name="connsiteX0" fmla="*/ 0 w 2905863"/>
                <a:gd name="connsiteY0" fmla="*/ 0 h 115566"/>
                <a:gd name="connsiteX1" fmla="*/ 2905864 w 2905863"/>
                <a:gd name="connsiteY1" fmla="*/ 0 h 115566"/>
                <a:gd name="connsiteX2" fmla="*/ 2905864 w 2905863"/>
                <a:gd name="connsiteY2" fmla="*/ 115566 h 115566"/>
                <a:gd name="connsiteX3" fmla="*/ 0 w 2905863"/>
                <a:gd name="connsiteY3" fmla="*/ 115566 h 11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5863" h="115566">
                  <a:moveTo>
                    <a:pt x="0" y="0"/>
                  </a:moveTo>
                  <a:lnTo>
                    <a:pt x="2905864" y="0"/>
                  </a:lnTo>
                  <a:lnTo>
                    <a:pt x="2905864" y="115566"/>
                  </a:lnTo>
                  <a:lnTo>
                    <a:pt x="0" y="115566"/>
                  </a:lnTo>
                  <a:close/>
                </a:path>
              </a:pathLst>
            </a:custGeom>
            <a:solidFill>
              <a:schemeClr val="bg1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E483200-DEA7-441E-B11A-6554B16BE995}"/>
                </a:ext>
              </a:extLst>
            </p:cNvPr>
            <p:cNvSpPr/>
            <p:nvPr/>
          </p:nvSpPr>
          <p:spPr bwMode="white">
            <a:xfrm>
              <a:off x="7833598" y="4927183"/>
              <a:ext cx="392545" cy="373134"/>
            </a:xfrm>
            <a:custGeom>
              <a:avLst/>
              <a:gdLst>
                <a:gd name="connsiteX0" fmla="*/ 303984 w 392545"/>
                <a:gd name="connsiteY0" fmla="*/ 19174 h 373134"/>
                <a:gd name="connsiteX1" fmla="*/ 201992 w 392545"/>
                <a:gd name="connsiteY1" fmla="*/ 0 h 373134"/>
                <a:gd name="connsiteX2" fmla="*/ 62173 w 392545"/>
                <a:gd name="connsiteY2" fmla="*/ 0 h 373134"/>
                <a:gd name="connsiteX3" fmla="*/ 27859 w 392545"/>
                <a:gd name="connsiteY3" fmla="*/ 0 h 373134"/>
                <a:gd name="connsiteX4" fmla="*/ 0 w 392545"/>
                <a:gd name="connsiteY4" fmla="*/ 0 h 373134"/>
                <a:gd name="connsiteX5" fmla="*/ 0 w 392545"/>
                <a:gd name="connsiteY5" fmla="*/ 373135 h 373134"/>
                <a:gd name="connsiteX6" fmla="*/ 27859 w 392545"/>
                <a:gd name="connsiteY6" fmla="*/ 373135 h 373134"/>
                <a:gd name="connsiteX7" fmla="*/ 62173 w 392545"/>
                <a:gd name="connsiteY7" fmla="*/ 373135 h 373134"/>
                <a:gd name="connsiteX8" fmla="*/ 201992 w 392545"/>
                <a:gd name="connsiteY8" fmla="*/ 373135 h 373134"/>
                <a:gd name="connsiteX9" fmla="*/ 303984 w 392545"/>
                <a:gd name="connsiteY9" fmla="*/ 353961 h 373134"/>
                <a:gd name="connsiteX10" fmla="*/ 369670 w 392545"/>
                <a:gd name="connsiteY10" fmla="*/ 296249 h 373134"/>
                <a:gd name="connsiteX11" fmla="*/ 392546 w 392545"/>
                <a:gd name="connsiteY11" fmla="*/ 199477 h 373134"/>
                <a:gd name="connsiteX12" fmla="*/ 392546 w 392545"/>
                <a:gd name="connsiteY12" fmla="*/ 173611 h 373134"/>
                <a:gd name="connsiteX13" fmla="*/ 369670 w 392545"/>
                <a:gd name="connsiteY13" fmla="*/ 76839 h 373134"/>
                <a:gd name="connsiteX14" fmla="*/ 303984 w 392545"/>
                <a:gd name="connsiteY14" fmla="*/ 19174 h 373134"/>
                <a:gd name="connsiteX15" fmla="*/ 331369 w 392545"/>
                <a:gd name="connsiteY15" fmla="*/ 197531 h 373134"/>
                <a:gd name="connsiteX16" fmla="*/ 299048 w 392545"/>
                <a:gd name="connsiteY16" fmla="*/ 287563 h 373134"/>
                <a:gd name="connsiteX17" fmla="*/ 202514 w 392545"/>
                <a:gd name="connsiteY17" fmla="*/ 316894 h 373134"/>
                <a:gd name="connsiteX18" fmla="*/ 62221 w 392545"/>
                <a:gd name="connsiteY18" fmla="*/ 316894 h 373134"/>
                <a:gd name="connsiteX19" fmla="*/ 62221 w 392545"/>
                <a:gd name="connsiteY19" fmla="*/ 56193 h 373134"/>
                <a:gd name="connsiteX20" fmla="*/ 202514 w 392545"/>
                <a:gd name="connsiteY20" fmla="*/ 56193 h 373134"/>
                <a:gd name="connsiteX21" fmla="*/ 299048 w 392545"/>
                <a:gd name="connsiteY21" fmla="*/ 84812 h 373134"/>
                <a:gd name="connsiteX22" fmla="*/ 331369 w 392545"/>
                <a:gd name="connsiteY22" fmla="*/ 175604 h 373134"/>
                <a:gd name="connsiteX23" fmla="*/ 331369 w 392545"/>
                <a:gd name="connsiteY23" fmla="*/ 197531 h 37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545" h="373134">
                  <a:moveTo>
                    <a:pt x="303984" y="19174"/>
                  </a:moveTo>
                  <a:cubicBezTo>
                    <a:pt x="275461" y="6407"/>
                    <a:pt x="241479" y="0"/>
                    <a:pt x="201992" y="0"/>
                  </a:cubicBezTo>
                  <a:lnTo>
                    <a:pt x="62173" y="0"/>
                  </a:lnTo>
                  <a:lnTo>
                    <a:pt x="27859" y="0"/>
                  </a:lnTo>
                  <a:lnTo>
                    <a:pt x="0" y="0"/>
                  </a:lnTo>
                  <a:lnTo>
                    <a:pt x="0" y="373135"/>
                  </a:lnTo>
                  <a:lnTo>
                    <a:pt x="27859" y="373135"/>
                  </a:lnTo>
                  <a:lnTo>
                    <a:pt x="62173" y="373135"/>
                  </a:lnTo>
                  <a:lnTo>
                    <a:pt x="201992" y="373135"/>
                  </a:lnTo>
                  <a:cubicBezTo>
                    <a:pt x="241479" y="373135"/>
                    <a:pt x="275461" y="366728"/>
                    <a:pt x="303984" y="353961"/>
                  </a:cubicBezTo>
                  <a:cubicBezTo>
                    <a:pt x="332508" y="341194"/>
                    <a:pt x="354387" y="321972"/>
                    <a:pt x="369670" y="296249"/>
                  </a:cubicBezTo>
                  <a:cubicBezTo>
                    <a:pt x="384904" y="270525"/>
                    <a:pt x="392546" y="238299"/>
                    <a:pt x="392546" y="199477"/>
                  </a:cubicBezTo>
                  <a:lnTo>
                    <a:pt x="392546" y="173611"/>
                  </a:lnTo>
                  <a:cubicBezTo>
                    <a:pt x="392546" y="134788"/>
                    <a:pt x="384904" y="102562"/>
                    <a:pt x="369670" y="76839"/>
                  </a:cubicBezTo>
                  <a:cubicBezTo>
                    <a:pt x="354387" y="51162"/>
                    <a:pt x="332508" y="31941"/>
                    <a:pt x="303984" y="19174"/>
                  </a:cubicBezTo>
                  <a:close/>
                  <a:moveTo>
                    <a:pt x="331369" y="197531"/>
                  </a:moveTo>
                  <a:cubicBezTo>
                    <a:pt x="331369" y="238015"/>
                    <a:pt x="320596" y="268010"/>
                    <a:pt x="299048" y="287563"/>
                  </a:cubicBezTo>
                  <a:cubicBezTo>
                    <a:pt x="277502" y="307117"/>
                    <a:pt x="245323" y="316894"/>
                    <a:pt x="202514" y="316894"/>
                  </a:cubicBezTo>
                  <a:lnTo>
                    <a:pt x="62221" y="316894"/>
                  </a:lnTo>
                  <a:lnTo>
                    <a:pt x="62221" y="56193"/>
                  </a:lnTo>
                  <a:lnTo>
                    <a:pt x="202514" y="56193"/>
                  </a:lnTo>
                  <a:cubicBezTo>
                    <a:pt x="245323" y="56193"/>
                    <a:pt x="277454" y="65733"/>
                    <a:pt x="299048" y="84812"/>
                  </a:cubicBezTo>
                  <a:cubicBezTo>
                    <a:pt x="320596" y="103891"/>
                    <a:pt x="331369" y="134171"/>
                    <a:pt x="331369" y="175604"/>
                  </a:cubicBezTo>
                  <a:lnTo>
                    <a:pt x="331369" y="197531"/>
                  </a:lnTo>
                  <a:close/>
                </a:path>
              </a:pathLst>
            </a:custGeom>
            <a:solidFill>
              <a:schemeClr val="bg1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33B82D2-D994-4BA1-81E5-F06092A32375}"/>
                </a:ext>
              </a:extLst>
            </p:cNvPr>
            <p:cNvSpPr/>
            <p:nvPr/>
          </p:nvSpPr>
          <p:spPr bwMode="white">
            <a:xfrm>
              <a:off x="8344036" y="4927183"/>
              <a:ext cx="410485" cy="373134"/>
            </a:xfrm>
            <a:custGeom>
              <a:avLst/>
              <a:gdLst>
                <a:gd name="connsiteX0" fmla="*/ 349262 w 410485"/>
                <a:gd name="connsiteY0" fmla="*/ 291598 h 373134"/>
                <a:gd name="connsiteX1" fmla="*/ 60702 w 410485"/>
                <a:gd name="connsiteY1" fmla="*/ 0 h 373134"/>
                <a:gd name="connsiteX2" fmla="*/ 26388 w 410485"/>
                <a:gd name="connsiteY2" fmla="*/ 0 h 373134"/>
                <a:gd name="connsiteX3" fmla="*/ 0 w 410485"/>
                <a:gd name="connsiteY3" fmla="*/ 0 h 373134"/>
                <a:gd name="connsiteX4" fmla="*/ 0 w 410485"/>
                <a:gd name="connsiteY4" fmla="*/ 373135 h 373134"/>
                <a:gd name="connsiteX5" fmla="*/ 60702 w 410485"/>
                <a:gd name="connsiteY5" fmla="*/ 373135 h 373134"/>
                <a:gd name="connsiteX6" fmla="*/ 60702 w 410485"/>
                <a:gd name="connsiteY6" fmla="*/ 81917 h 373134"/>
                <a:gd name="connsiteX7" fmla="*/ 349262 w 410485"/>
                <a:gd name="connsiteY7" fmla="*/ 373135 h 373134"/>
                <a:gd name="connsiteX8" fmla="*/ 410486 w 410485"/>
                <a:gd name="connsiteY8" fmla="*/ 373135 h 373134"/>
                <a:gd name="connsiteX9" fmla="*/ 410486 w 410485"/>
                <a:gd name="connsiteY9" fmla="*/ 0 h 373134"/>
                <a:gd name="connsiteX10" fmla="*/ 349262 w 410485"/>
                <a:gd name="connsiteY10" fmla="*/ 0 h 37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485" h="373134">
                  <a:moveTo>
                    <a:pt x="349262" y="291598"/>
                  </a:moveTo>
                  <a:lnTo>
                    <a:pt x="60702" y="0"/>
                  </a:lnTo>
                  <a:lnTo>
                    <a:pt x="26388" y="0"/>
                  </a:lnTo>
                  <a:lnTo>
                    <a:pt x="0" y="0"/>
                  </a:lnTo>
                  <a:lnTo>
                    <a:pt x="0" y="373135"/>
                  </a:lnTo>
                  <a:lnTo>
                    <a:pt x="60702" y="373135"/>
                  </a:lnTo>
                  <a:lnTo>
                    <a:pt x="60702" y="81917"/>
                  </a:lnTo>
                  <a:lnTo>
                    <a:pt x="349262" y="373135"/>
                  </a:lnTo>
                  <a:lnTo>
                    <a:pt x="410486" y="373135"/>
                  </a:lnTo>
                  <a:lnTo>
                    <a:pt x="410486" y="0"/>
                  </a:lnTo>
                  <a:lnTo>
                    <a:pt x="349262" y="0"/>
                  </a:lnTo>
                  <a:close/>
                </a:path>
              </a:pathLst>
            </a:custGeom>
            <a:solidFill>
              <a:schemeClr val="bg1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D107E4C-634D-4DED-A03F-46DF1723185F}"/>
                </a:ext>
              </a:extLst>
            </p:cNvPr>
            <p:cNvSpPr/>
            <p:nvPr/>
          </p:nvSpPr>
          <p:spPr bwMode="white">
            <a:xfrm>
              <a:off x="8863965" y="4927183"/>
              <a:ext cx="421876" cy="373134"/>
            </a:xfrm>
            <a:custGeom>
              <a:avLst/>
              <a:gdLst>
                <a:gd name="connsiteX0" fmla="*/ 355716 w 421876"/>
                <a:gd name="connsiteY0" fmla="*/ 0 h 373134"/>
                <a:gd name="connsiteX1" fmla="*/ 212955 w 421876"/>
                <a:gd name="connsiteY1" fmla="*/ 291598 h 373134"/>
                <a:gd name="connsiteX2" fmla="*/ 70146 w 421876"/>
                <a:gd name="connsiteY2" fmla="*/ 0 h 373134"/>
                <a:gd name="connsiteX3" fmla="*/ 0 w 421876"/>
                <a:gd name="connsiteY3" fmla="*/ 0 h 373134"/>
                <a:gd name="connsiteX4" fmla="*/ 187042 w 421876"/>
                <a:gd name="connsiteY4" fmla="*/ 373135 h 373134"/>
                <a:gd name="connsiteX5" fmla="*/ 235309 w 421876"/>
                <a:gd name="connsiteY5" fmla="*/ 373135 h 373134"/>
                <a:gd name="connsiteX6" fmla="*/ 421876 w 421876"/>
                <a:gd name="connsiteY6" fmla="*/ 0 h 37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876" h="373134">
                  <a:moveTo>
                    <a:pt x="355716" y="0"/>
                  </a:moveTo>
                  <a:lnTo>
                    <a:pt x="212955" y="291598"/>
                  </a:lnTo>
                  <a:lnTo>
                    <a:pt x="70146" y="0"/>
                  </a:lnTo>
                  <a:lnTo>
                    <a:pt x="0" y="0"/>
                  </a:lnTo>
                  <a:lnTo>
                    <a:pt x="187042" y="373135"/>
                  </a:lnTo>
                  <a:lnTo>
                    <a:pt x="235309" y="373135"/>
                  </a:lnTo>
                  <a:lnTo>
                    <a:pt x="421876" y="0"/>
                  </a:lnTo>
                  <a:close/>
                </a:path>
              </a:pathLst>
            </a:custGeom>
            <a:solidFill>
              <a:schemeClr val="bg1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41" name="TAGLINE WHITE">
            <a:extLst>
              <a:ext uri="{FF2B5EF4-FFF2-40B4-BE49-F238E27FC236}">
                <a16:creationId xmlns:a16="http://schemas.microsoft.com/office/drawing/2014/main" id="{A98F511B-B3B4-46F3-ACF7-28F2D6378C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50400" y="539750"/>
            <a:ext cx="1702800" cy="1106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751" y="1730375"/>
            <a:ext cx="8290798" cy="2985625"/>
          </a:xfrm>
        </p:spPr>
        <p:txBody>
          <a:bodyPr anchor="b" anchorCtr="0">
            <a:noAutofit/>
          </a:bodyPr>
          <a:lstStyle>
            <a:lvl1pPr algn="l">
              <a:lnSpc>
                <a:spcPct val="83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  <a:endParaRPr lang="en-US" dirty="0"/>
          </a:p>
        </p:txBody>
      </p:sp>
      <p:sp>
        <p:nvSpPr>
          <p:cNvPr id="3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40000" y="4946400"/>
            <a:ext cx="8290798" cy="648072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3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subtitle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2D590D-63DF-49A5-B495-2B2E9EA7D2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9748" y="5768975"/>
            <a:ext cx="8291049" cy="277813"/>
          </a:xfrm>
        </p:spPr>
        <p:txBody>
          <a:bodyPr anchor="b" anchorCtr="0"/>
          <a:lstStyle>
            <a:lvl1pPr marL="0" indent="0">
              <a:lnSpc>
                <a:spcPct val="83000"/>
              </a:lnSpc>
              <a:spcBef>
                <a:spcPts val="0"/>
              </a:spcBef>
              <a:buNone/>
              <a:tabLst/>
              <a:defRPr sz="1400" b="0">
                <a:solidFill>
                  <a:schemeClr val="bg1"/>
                </a:solidFill>
              </a:defRPr>
            </a:lvl1pPr>
            <a:lvl2pPr marL="0" indent="0">
              <a:lnSpc>
                <a:spcPct val="83000"/>
              </a:lnSpc>
              <a:spcBef>
                <a:spcPts val="0"/>
              </a:spcBef>
              <a:buNone/>
              <a:tabLst/>
              <a:defRPr sz="1400" b="0"/>
            </a:lvl2pPr>
            <a:lvl3pPr marL="0" indent="0">
              <a:lnSpc>
                <a:spcPct val="83000"/>
              </a:lnSpc>
              <a:spcBef>
                <a:spcPts val="0"/>
              </a:spcBef>
              <a:buNone/>
              <a:tabLst/>
              <a:defRPr sz="1400" b="0"/>
            </a:lvl3pPr>
            <a:lvl4pPr marL="0" indent="0">
              <a:lnSpc>
                <a:spcPct val="83000"/>
              </a:lnSpc>
              <a:spcBef>
                <a:spcPts val="0"/>
              </a:spcBef>
              <a:buNone/>
              <a:tabLst/>
              <a:defRPr sz="1400" b="0"/>
            </a:lvl4pPr>
            <a:lvl5pPr marL="0" indent="0">
              <a:lnSpc>
                <a:spcPct val="83000"/>
              </a:lnSpc>
              <a:spcBef>
                <a:spcPts val="0"/>
              </a:spcBef>
              <a:buNone/>
              <a:tabLst/>
              <a:defRPr sz="1400" b="0"/>
            </a:lvl5pPr>
          </a:lstStyle>
          <a:p>
            <a:pPr lvl="0"/>
            <a:r>
              <a:rPr lang="en-US"/>
              <a:t>Click to add name, title etc..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US" dirty="0">
              <a:noFill/>
            </a:endParaRP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5BA07366-CB75-4AA8-9E5B-928B849F427C}" type="slidenum">
              <a:rPr lang="en-US" smtClean="0"/>
              <a:pPr/>
              <a:t>‹#›</a:t>
            </a:fld>
            <a:endParaRPr lang="en-US" sz="100" dirty="0"/>
          </a:p>
        </p:txBody>
      </p:sp>
      <p:sp>
        <p:nvSpPr>
          <p:cNvPr id="40" name="SD_FLD_DocumentDate">
            <a:extLst>
              <a:ext uri="{FF2B5EF4-FFF2-40B4-BE49-F238E27FC236}">
                <a16:creationId xmlns:a16="http://schemas.microsoft.com/office/drawing/2014/main" id="{7E2B10C4-BD8D-4AE7-9B25-DFBE307FFE4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40001" y="6161675"/>
            <a:ext cx="8290796" cy="181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l">
              <a:lnSpc>
                <a:spcPct val="83000"/>
              </a:lnSpc>
              <a:spcBef>
                <a:spcPts val="0"/>
              </a:spcBef>
            </a:pPr>
            <a:r>
              <a:rPr lang="en-US" altLang="ja-JP" sz="1400" cap="none" baseline="0" dirty="0">
                <a:solidFill>
                  <a:schemeClr val="bg1"/>
                </a:solidFill>
                <a:ea typeface="ＭＳ Ｐゴシック" charset="-128"/>
                <a:cs typeface="Arial" charset="0"/>
              </a:rPr>
              <a:t>Monday, January 30, 2023</a:t>
            </a:r>
          </a:p>
        </p:txBody>
      </p:sp>
      <p:sp>
        <p:nvSpPr>
          <p:cNvPr id="29" name="_SD_FLD_DocumentNumber"/>
          <p:cNvSpPr txBox="1">
            <a:spLocks noChangeArrowheads="1"/>
          </p:cNvSpPr>
          <p:nvPr userDrawn="1"/>
        </p:nvSpPr>
        <p:spPr bwMode="auto">
          <a:xfrm>
            <a:off x="540001" y="6440400"/>
            <a:ext cx="1701550" cy="15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l">
              <a:spcBef>
                <a:spcPts val="0"/>
              </a:spcBef>
            </a:pPr>
            <a:endParaRPr lang="en-US" altLang="ja-JP" sz="700" dirty="0">
              <a:solidFill>
                <a:schemeClr val="bg1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22" name="SD_FLD_Draft" hidden="1">
            <a:extLst>
              <a:ext uri="{FF2B5EF4-FFF2-40B4-BE49-F238E27FC236}">
                <a16:creationId xmlns:a16="http://schemas.microsoft.com/office/drawing/2014/main" id="{D3B7CDF1-E10F-4E39-9E5D-AE11897E4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243513" y="6232324"/>
            <a:ext cx="1700337" cy="2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14400" rIns="0" bIns="0" anchor="t" anchorCtr="0"/>
          <a:lstStyle/>
          <a:p>
            <a:pPr algn="ctr">
              <a:lnSpc>
                <a:spcPct val="83000"/>
              </a:lnSpc>
              <a:spcBef>
                <a:spcPts val="0"/>
              </a:spcBef>
            </a:pPr>
            <a:r>
              <a:rPr lang="en-US" altLang="ja-JP" sz="1600" b="0" cap="all" baseline="0" dirty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</a:p>
        </p:txBody>
      </p:sp>
      <p:sp>
        <p:nvSpPr>
          <p:cNvPr id="21" name="SD_FLD_Confidentiality">
            <a:extLst>
              <a:ext uri="{FF2B5EF4-FFF2-40B4-BE49-F238E27FC236}">
                <a16:creationId xmlns:a16="http://schemas.microsoft.com/office/drawing/2014/main" id="{B504DBE6-F10B-43A3-A35B-E9AA5F4CDC43}"/>
              </a:ext>
            </a:extLst>
          </p:cNvPr>
          <p:cNvSpPr/>
          <p:nvPr userDrawn="1"/>
        </p:nvSpPr>
        <p:spPr>
          <a:xfrm>
            <a:off x="7131600" y="6440400"/>
            <a:ext cx="2440800" cy="1512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</a:pPr>
            <a:endParaRPr lang="en-US" sz="700" b="0" kern="1200" cap="all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8780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dark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9000000" tIns="612000" rIns="180000" anchor="ctr" anchorCtr="0"/>
          <a:lstStyle>
            <a:lvl1pPr marL="0" indent="0" algn="l">
              <a:buFontTx/>
              <a:buNone/>
              <a:defRPr sz="1600" b="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on picture frame to insert background picture, click on DNV-menu / Image Tools-button / Choose Insert or Paste</a:t>
            </a:r>
            <a:endParaRPr lang="en-US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E36BC1AE-8CBE-4EA7-85B1-05A9468D91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751" y="1730375"/>
            <a:ext cx="8290798" cy="2985625"/>
          </a:xfrm>
        </p:spPr>
        <p:txBody>
          <a:bodyPr anchor="b" anchorCtr="0">
            <a:noAutofit/>
          </a:bodyPr>
          <a:lstStyle>
            <a:lvl1pPr>
              <a:lnSpc>
                <a:spcPct val="9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  <a:endParaRPr lang="en-US" dirty="0"/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52A4BCE6-B178-4BF6-BBA3-BC5CCD7F11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0000" y="4946400"/>
            <a:ext cx="8290798" cy="648072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3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subtitle</a:t>
            </a:r>
            <a:endParaRPr lang="en-US" dirty="0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FD03B31E-37CD-4AFE-AF40-02CD8886519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9748" y="5768975"/>
            <a:ext cx="8291049" cy="277813"/>
          </a:xfrm>
        </p:spPr>
        <p:txBody>
          <a:bodyPr anchor="b" anchorCtr="0"/>
          <a:lstStyle>
            <a:lvl1pPr marL="0" indent="0">
              <a:lnSpc>
                <a:spcPct val="83000"/>
              </a:lnSpc>
              <a:spcBef>
                <a:spcPts val="0"/>
              </a:spcBef>
              <a:buNone/>
              <a:tabLst/>
              <a:defRPr sz="1400" b="0">
                <a:solidFill>
                  <a:schemeClr val="bg1"/>
                </a:solidFill>
              </a:defRPr>
            </a:lvl1pPr>
            <a:lvl2pPr marL="0" indent="0">
              <a:lnSpc>
                <a:spcPct val="83000"/>
              </a:lnSpc>
              <a:spcBef>
                <a:spcPts val="0"/>
              </a:spcBef>
              <a:buNone/>
              <a:tabLst/>
              <a:defRPr sz="1400" b="0"/>
            </a:lvl2pPr>
            <a:lvl3pPr marL="0" indent="0">
              <a:lnSpc>
                <a:spcPct val="83000"/>
              </a:lnSpc>
              <a:spcBef>
                <a:spcPts val="0"/>
              </a:spcBef>
              <a:buNone/>
              <a:tabLst/>
              <a:defRPr sz="1400" b="0"/>
            </a:lvl3pPr>
            <a:lvl4pPr marL="0" indent="0">
              <a:lnSpc>
                <a:spcPct val="83000"/>
              </a:lnSpc>
              <a:spcBef>
                <a:spcPts val="0"/>
              </a:spcBef>
              <a:buNone/>
              <a:tabLst/>
              <a:defRPr sz="1400" b="0"/>
            </a:lvl4pPr>
            <a:lvl5pPr marL="0" indent="0">
              <a:lnSpc>
                <a:spcPct val="83000"/>
              </a:lnSpc>
              <a:spcBef>
                <a:spcPts val="0"/>
              </a:spcBef>
              <a:buNone/>
              <a:tabLst/>
              <a:defRPr sz="1400" b="0"/>
            </a:lvl5pPr>
          </a:lstStyle>
          <a:p>
            <a:pPr lvl="0"/>
            <a:r>
              <a:rPr lang="en-US"/>
              <a:t>Click to add name, title etc..</a:t>
            </a:r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968AF7DD-9CF9-4309-AF51-B766036264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000" y="6128743"/>
            <a:ext cx="8290797" cy="214833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buNone/>
              <a:defRPr sz="1200"/>
            </a:lvl2pPr>
            <a:lvl3pPr marL="0" indent="0">
              <a:buNone/>
              <a:defRPr sz="1200"/>
            </a:lvl3pPr>
            <a:lvl4pPr marL="0" indent="0">
              <a:buNone/>
              <a:defRPr sz="1200"/>
            </a:lvl4pPr>
            <a:lvl5pPr marL="0" indent="0">
              <a:buNone/>
              <a:defRPr sz="1200"/>
            </a:lvl5pPr>
          </a:lstStyle>
          <a:p>
            <a:pPr lvl="0"/>
            <a:r>
              <a:rPr lang="en-US"/>
              <a:t>Insert date DD Month Year</a:t>
            </a:r>
            <a:endParaRPr lang="en-US" dirty="0"/>
          </a:p>
        </p:txBody>
      </p:sp>
      <p:sp>
        <p:nvSpPr>
          <p:cNvPr id="41" name="Date Placeholder 12" hidden="1">
            <a:extLst>
              <a:ext uri="{FF2B5EF4-FFF2-40B4-BE49-F238E27FC236}">
                <a16:creationId xmlns:a16="http://schemas.microsoft.com/office/drawing/2014/main" id="{F8C7B2A1-0C6D-4367-B22A-DB1D1248E7E8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2" name="Footer Placeholder 23" hidden="1">
            <a:extLst>
              <a:ext uri="{FF2B5EF4-FFF2-40B4-BE49-F238E27FC236}">
                <a16:creationId xmlns:a16="http://schemas.microsoft.com/office/drawing/2014/main" id="{70E9D16D-FE2F-4908-ABD5-BB45ECB409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US" dirty="0">
              <a:noFill/>
            </a:endParaRPr>
          </a:p>
        </p:txBody>
      </p:sp>
      <p:sp>
        <p:nvSpPr>
          <p:cNvPr id="43" name="Slide Number Placeholder 24" hidden="1">
            <a:extLst>
              <a:ext uri="{FF2B5EF4-FFF2-40B4-BE49-F238E27FC236}">
                <a16:creationId xmlns:a16="http://schemas.microsoft.com/office/drawing/2014/main" id="{393087B7-ABFA-4120-819F-40E9D4ED116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5BA07366-CB75-4AA8-9E5B-928B849F427C}" type="slidenum">
              <a:rPr lang="en-US" smtClean="0"/>
              <a:pPr/>
              <a:t>‹#›</a:t>
            </a:fld>
            <a:endParaRPr lang="en-US" sz="100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91479EF3-988A-4C9C-ADDB-C1D212A272B4}"/>
              </a:ext>
            </a:extLst>
          </p:cNvPr>
          <p:cNvSpPr>
            <a:spLocks noGrp="1" noChangeAspect="1"/>
          </p:cNvSpPr>
          <p:nvPr userDrawn="1">
            <p:ph type="body" sz="quarter" idx="22" hasCustomPrompt="1"/>
          </p:nvPr>
        </p:nvSpPr>
        <p:spPr bwMode="white">
          <a:xfrm>
            <a:off x="540000" y="540000"/>
            <a:ext cx="1702800" cy="727238"/>
          </a:xfrm>
          <a:custGeom>
            <a:avLst/>
            <a:gdLst>
              <a:gd name="connsiteX0" fmla="*/ 4835251 w 9270620"/>
              <a:gd name="connsiteY0" fmla="*/ 2948180 h 3959325"/>
              <a:gd name="connsiteX1" fmla="*/ 4835251 w 9270620"/>
              <a:gd name="connsiteY1" fmla="*/ 3779899 h 3959325"/>
              <a:gd name="connsiteX2" fmla="*/ 5282830 w 9270620"/>
              <a:gd name="connsiteY2" fmla="*/ 3779899 h 3959325"/>
              <a:gd name="connsiteX3" fmla="*/ 5590803 w 9270620"/>
              <a:gd name="connsiteY3" fmla="*/ 3686324 h 3959325"/>
              <a:gd name="connsiteX4" fmla="*/ 5693918 w 9270620"/>
              <a:gd name="connsiteY4" fmla="*/ 3399093 h 3959325"/>
              <a:gd name="connsiteX5" fmla="*/ 5693918 w 9270620"/>
              <a:gd name="connsiteY5" fmla="*/ 3329139 h 3959325"/>
              <a:gd name="connsiteX6" fmla="*/ 5590803 w 9270620"/>
              <a:gd name="connsiteY6" fmla="*/ 3039484 h 3959325"/>
              <a:gd name="connsiteX7" fmla="*/ 5282830 w 9270620"/>
              <a:gd name="connsiteY7" fmla="*/ 2948180 h 3959325"/>
              <a:gd name="connsiteX8" fmla="*/ 7923941 w 9270620"/>
              <a:gd name="connsiteY8" fmla="*/ 2768907 h 3959325"/>
              <a:gd name="connsiteX9" fmla="*/ 8147729 w 9270620"/>
              <a:gd name="connsiteY9" fmla="*/ 2768907 h 3959325"/>
              <a:gd name="connsiteX10" fmla="*/ 8603334 w 9270620"/>
              <a:gd name="connsiteY10" fmla="*/ 3699197 h 3959325"/>
              <a:gd name="connsiteX11" fmla="*/ 9058787 w 9270620"/>
              <a:gd name="connsiteY11" fmla="*/ 2768907 h 3959325"/>
              <a:gd name="connsiteX12" fmla="*/ 9269858 w 9270620"/>
              <a:gd name="connsiteY12" fmla="*/ 2768907 h 3959325"/>
              <a:gd name="connsiteX13" fmla="*/ 8674651 w 9270620"/>
              <a:gd name="connsiteY13" fmla="*/ 3959325 h 3959325"/>
              <a:gd name="connsiteX14" fmla="*/ 8520664 w 9270620"/>
              <a:gd name="connsiteY14" fmla="*/ 3959325 h 3959325"/>
              <a:gd name="connsiteX15" fmla="*/ 6265204 w 9270620"/>
              <a:gd name="connsiteY15" fmla="*/ 2768907 h 3959325"/>
              <a:gd name="connsiteX16" fmla="*/ 6349390 w 9270620"/>
              <a:gd name="connsiteY16" fmla="*/ 2768907 h 3959325"/>
              <a:gd name="connsiteX17" fmla="*/ 6458862 w 9270620"/>
              <a:gd name="connsiteY17" fmla="*/ 2768907 h 3959325"/>
              <a:gd name="connsiteX18" fmla="*/ 7379459 w 9270620"/>
              <a:gd name="connsiteY18" fmla="*/ 3699197 h 3959325"/>
              <a:gd name="connsiteX19" fmla="*/ 7379459 w 9270620"/>
              <a:gd name="connsiteY19" fmla="*/ 2768907 h 3959325"/>
              <a:gd name="connsiteX20" fmla="*/ 7574783 w 9270620"/>
              <a:gd name="connsiteY20" fmla="*/ 2768907 h 3959325"/>
              <a:gd name="connsiteX21" fmla="*/ 7574783 w 9270620"/>
              <a:gd name="connsiteY21" fmla="*/ 3959325 h 3959325"/>
              <a:gd name="connsiteX22" fmla="*/ 7379459 w 9270620"/>
              <a:gd name="connsiteY22" fmla="*/ 3959325 h 3959325"/>
              <a:gd name="connsiteX23" fmla="*/ 6458862 w 9270620"/>
              <a:gd name="connsiteY23" fmla="*/ 3030248 h 3959325"/>
              <a:gd name="connsiteX24" fmla="*/ 6458862 w 9270620"/>
              <a:gd name="connsiteY24" fmla="*/ 3959325 h 3959325"/>
              <a:gd name="connsiteX25" fmla="*/ 6265204 w 9270620"/>
              <a:gd name="connsiteY25" fmla="*/ 3959325 h 3959325"/>
              <a:gd name="connsiteX26" fmla="*/ 4636746 w 9270620"/>
              <a:gd name="connsiteY26" fmla="*/ 2768907 h 3959325"/>
              <a:gd name="connsiteX27" fmla="*/ 4725625 w 9270620"/>
              <a:gd name="connsiteY27" fmla="*/ 2768907 h 3959325"/>
              <a:gd name="connsiteX28" fmla="*/ 4835098 w 9270620"/>
              <a:gd name="connsiteY28" fmla="*/ 2768907 h 3959325"/>
              <a:gd name="connsiteX29" fmla="*/ 5281164 w 9270620"/>
              <a:gd name="connsiteY29" fmla="*/ 2768907 h 3959325"/>
              <a:gd name="connsiteX30" fmla="*/ 5606551 w 9270620"/>
              <a:gd name="connsiteY30" fmla="*/ 2830078 h 3959325"/>
              <a:gd name="connsiteX31" fmla="*/ 5816110 w 9270620"/>
              <a:gd name="connsiteY31" fmla="*/ 3014048 h 3959325"/>
              <a:gd name="connsiteX32" fmla="*/ 5889091 w 9270620"/>
              <a:gd name="connsiteY32" fmla="*/ 3322781 h 3959325"/>
              <a:gd name="connsiteX33" fmla="*/ 5889091 w 9270620"/>
              <a:gd name="connsiteY33" fmla="*/ 3405301 h 3959325"/>
              <a:gd name="connsiteX34" fmla="*/ 5816110 w 9270620"/>
              <a:gd name="connsiteY34" fmla="*/ 3714035 h 3959325"/>
              <a:gd name="connsiteX35" fmla="*/ 5606551 w 9270620"/>
              <a:gd name="connsiteY35" fmla="*/ 3898154 h 3959325"/>
              <a:gd name="connsiteX36" fmla="*/ 5281164 w 9270620"/>
              <a:gd name="connsiteY36" fmla="*/ 3959325 h 3959325"/>
              <a:gd name="connsiteX37" fmla="*/ 4835098 w 9270620"/>
              <a:gd name="connsiteY37" fmla="*/ 3959325 h 3959325"/>
              <a:gd name="connsiteX38" fmla="*/ 4725625 w 9270620"/>
              <a:gd name="connsiteY38" fmla="*/ 3959325 h 3959325"/>
              <a:gd name="connsiteX39" fmla="*/ 4636746 w 9270620"/>
              <a:gd name="connsiteY39" fmla="*/ 3959325 h 3959325"/>
              <a:gd name="connsiteX40" fmla="*/ 0 w 9270620"/>
              <a:gd name="connsiteY40" fmla="*/ 1844070 h 3959325"/>
              <a:gd name="connsiteX41" fmla="*/ 9270620 w 9270620"/>
              <a:gd name="connsiteY41" fmla="*/ 1844070 h 3959325"/>
              <a:gd name="connsiteX42" fmla="*/ 9270620 w 9270620"/>
              <a:gd name="connsiteY42" fmla="*/ 2212762 h 3959325"/>
              <a:gd name="connsiteX43" fmla="*/ 0 w 9270620"/>
              <a:gd name="connsiteY43" fmla="*/ 2212762 h 3959325"/>
              <a:gd name="connsiteX44" fmla="*/ 0 w 9270620"/>
              <a:gd name="connsiteY44" fmla="*/ 1475528 h 3959325"/>
              <a:gd name="connsiteX45" fmla="*/ 9270620 w 9270620"/>
              <a:gd name="connsiteY45" fmla="*/ 1475528 h 3959325"/>
              <a:gd name="connsiteX46" fmla="*/ 9270620 w 9270620"/>
              <a:gd name="connsiteY46" fmla="*/ 1660101 h 3959325"/>
              <a:gd name="connsiteX47" fmla="*/ 0 w 9270620"/>
              <a:gd name="connsiteY47" fmla="*/ 1660101 h 3959325"/>
              <a:gd name="connsiteX48" fmla="*/ 0 w 9270620"/>
              <a:gd name="connsiteY48" fmla="*/ 0 h 3959325"/>
              <a:gd name="connsiteX49" fmla="*/ 9270620 w 9270620"/>
              <a:gd name="connsiteY49" fmla="*/ 0 h 3959325"/>
              <a:gd name="connsiteX50" fmla="*/ 9270620 w 9270620"/>
              <a:gd name="connsiteY50" fmla="*/ 1106839 h 3959325"/>
              <a:gd name="connsiteX51" fmla="*/ 0 w 9270620"/>
              <a:gd name="connsiteY51" fmla="*/ 1106839 h 395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70620" h="3959325">
                <a:moveTo>
                  <a:pt x="4835251" y="2948180"/>
                </a:moveTo>
                <a:lnTo>
                  <a:pt x="4835251" y="3779899"/>
                </a:lnTo>
                <a:lnTo>
                  <a:pt x="5282830" y="3779899"/>
                </a:lnTo>
                <a:cubicBezTo>
                  <a:pt x="5419404" y="3779899"/>
                  <a:pt x="5522065" y="3748707"/>
                  <a:pt x="5590803" y="3686324"/>
                </a:cubicBezTo>
                <a:cubicBezTo>
                  <a:pt x="5659548" y="3623943"/>
                  <a:pt x="5693918" y="3528250"/>
                  <a:pt x="5693918" y="3399093"/>
                </a:cubicBezTo>
                <a:lnTo>
                  <a:pt x="5693918" y="3329139"/>
                </a:lnTo>
                <a:cubicBezTo>
                  <a:pt x="5693918" y="3196955"/>
                  <a:pt x="5659548" y="3100352"/>
                  <a:pt x="5590803" y="3039484"/>
                </a:cubicBezTo>
                <a:cubicBezTo>
                  <a:pt x="5521912" y="2978616"/>
                  <a:pt x="5419404" y="2948180"/>
                  <a:pt x="5282830" y="2948180"/>
                </a:cubicBezTo>
                <a:close/>
                <a:moveTo>
                  <a:pt x="7923941" y="2768907"/>
                </a:moveTo>
                <a:lnTo>
                  <a:pt x="8147729" y="2768907"/>
                </a:lnTo>
                <a:lnTo>
                  <a:pt x="8603334" y="3699197"/>
                </a:lnTo>
                <a:lnTo>
                  <a:pt x="9058787" y="2768907"/>
                </a:lnTo>
                <a:lnTo>
                  <a:pt x="9269858" y="2768907"/>
                </a:lnTo>
                <a:lnTo>
                  <a:pt x="8674651" y="3959325"/>
                </a:lnTo>
                <a:lnTo>
                  <a:pt x="8520664" y="3959325"/>
                </a:lnTo>
                <a:close/>
                <a:moveTo>
                  <a:pt x="6265204" y="2768907"/>
                </a:moveTo>
                <a:lnTo>
                  <a:pt x="6349390" y="2768907"/>
                </a:lnTo>
                <a:lnTo>
                  <a:pt x="6458862" y="2768907"/>
                </a:lnTo>
                <a:lnTo>
                  <a:pt x="7379459" y="3699197"/>
                </a:lnTo>
                <a:lnTo>
                  <a:pt x="7379459" y="2768907"/>
                </a:lnTo>
                <a:lnTo>
                  <a:pt x="7574783" y="2768907"/>
                </a:lnTo>
                <a:lnTo>
                  <a:pt x="7574783" y="3959325"/>
                </a:lnTo>
                <a:lnTo>
                  <a:pt x="7379459" y="3959325"/>
                </a:lnTo>
                <a:lnTo>
                  <a:pt x="6458862" y="3030248"/>
                </a:lnTo>
                <a:lnTo>
                  <a:pt x="6458862" y="3959325"/>
                </a:lnTo>
                <a:lnTo>
                  <a:pt x="6265204" y="3959325"/>
                </a:lnTo>
                <a:close/>
                <a:moveTo>
                  <a:pt x="4636746" y="2768907"/>
                </a:moveTo>
                <a:lnTo>
                  <a:pt x="4725625" y="2768907"/>
                </a:lnTo>
                <a:lnTo>
                  <a:pt x="4835098" y="2768907"/>
                </a:lnTo>
                <a:lnTo>
                  <a:pt x="5281164" y="2768907"/>
                </a:lnTo>
                <a:cubicBezTo>
                  <a:pt x="5407140" y="2768907"/>
                  <a:pt x="5515553" y="2789347"/>
                  <a:pt x="5606551" y="2830078"/>
                </a:cubicBezTo>
                <a:cubicBezTo>
                  <a:pt x="5697551" y="2870809"/>
                  <a:pt x="5767352" y="2932130"/>
                  <a:pt x="5816110" y="3014048"/>
                </a:cubicBezTo>
                <a:cubicBezTo>
                  <a:pt x="5864711" y="3096112"/>
                  <a:pt x="5889091" y="3198923"/>
                  <a:pt x="5889091" y="3322781"/>
                </a:cubicBezTo>
                <a:lnTo>
                  <a:pt x="5889091" y="3405301"/>
                </a:lnTo>
                <a:cubicBezTo>
                  <a:pt x="5889091" y="3529156"/>
                  <a:pt x="5864711" y="3631967"/>
                  <a:pt x="5816110" y="3714035"/>
                </a:cubicBezTo>
                <a:cubicBezTo>
                  <a:pt x="5767352" y="3796099"/>
                  <a:pt x="5697551" y="3857423"/>
                  <a:pt x="5606551" y="3898154"/>
                </a:cubicBezTo>
                <a:cubicBezTo>
                  <a:pt x="5515553" y="3938885"/>
                  <a:pt x="5407140" y="3959325"/>
                  <a:pt x="5281164" y="3959325"/>
                </a:cubicBezTo>
                <a:lnTo>
                  <a:pt x="4835098" y="3959325"/>
                </a:lnTo>
                <a:lnTo>
                  <a:pt x="4725625" y="3959325"/>
                </a:lnTo>
                <a:lnTo>
                  <a:pt x="4636746" y="3959325"/>
                </a:lnTo>
                <a:close/>
                <a:moveTo>
                  <a:pt x="0" y="1844070"/>
                </a:moveTo>
                <a:lnTo>
                  <a:pt x="9270620" y="1844070"/>
                </a:lnTo>
                <a:lnTo>
                  <a:pt x="9270620" y="2212762"/>
                </a:lnTo>
                <a:lnTo>
                  <a:pt x="0" y="2212762"/>
                </a:lnTo>
                <a:close/>
                <a:moveTo>
                  <a:pt x="0" y="1475528"/>
                </a:moveTo>
                <a:lnTo>
                  <a:pt x="9270620" y="1475528"/>
                </a:lnTo>
                <a:lnTo>
                  <a:pt x="9270620" y="1660101"/>
                </a:lnTo>
                <a:lnTo>
                  <a:pt x="0" y="1660101"/>
                </a:lnTo>
                <a:close/>
                <a:moveTo>
                  <a:pt x="0" y="0"/>
                </a:moveTo>
                <a:lnTo>
                  <a:pt x="9270620" y="0"/>
                </a:lnTo>
                <a:lnTo>
                  <a:pt x="9270620" y="1106839"/>
                </a:lnTo>
                <a:lnTo>
                  <a:pt x="0" y="110683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5" name="Text Placeholder 53">
            <a:extLst>
              <a:ext uri="{FF2B5EF4-FFF2-40B4-BE49-F238E27FC236}">
                <a16:creationId xmlns:a16="http://schemas.microsoft.com/office/drawing/2014/main" id="{E5AF79C5-94DD-46C5-8CC3-1113D3AF2285}"/>
              </a:ext>
            </a:extLst>
          </p:cNvPr>
          <p:cNvSpPr>
            <a:spLocks noGrp="1" noChangeAspect="1"/>
          </p:cNvSpPr>
          <p:nvPr>
            <p:ph type="body" sz="quarter" idx="23" hasCustomPrompt="1"/>
          </p:nvPr>
        </p:nvSpPr>
        <p:spPr bwMode="white">
          <a:xfrm>
            <a:off x="9950287" y="540000"/>
            <a:ext cx="1702800" cy="110911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39" name="_SD_FLD_DocumentNumber">
            <a:extLst>
              <a:ext uri="{FF2B5EF4-FFF2-40B4-BE49-F238E27FC236}">
                <a16:creationId xmlns:a16="http://schemas.microsoft.com/office/drawing/2014/main" id="{6D4A75F9-9621-4F28-A6CF-B645F5EF9C9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40001" y="6440400"/>
            <a:ext cx="1701550" cy="15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l">
              <a:spcBef>
                <a:spcPts val="0"/>
              </a:spcBef>
            </a:pPr>
            <a:endParaRPr lang="en-US" altLang="ja-JP" sz="700" dirty="0">
              <a:solidFill>
                <a:schemeClr val="bg1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16" name="SD_FLD_Draft" hidden="1">
            <a:extLst>
              <a:ext uri="{FF2B5EF4-FFF2-40B4-BE49-F238E27FC236}">
                <a16:creationId xmlns:a16="http://schemas.microsoft.com/office/drawing/2014/main" id="{AD5BBEBA-5503-4301-834E-0266E3956A0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243513" y="6232324"/>
            <a:ext cx="1700337" cy="2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14400" rIns="0" bIns="0" anchor="t" anchorCtr="0"/>
          <a:lstStyle/>
          <a:p>
            <a:pPr algn="ctr">
              <a:lnSpc>
                <a:spcPct val="83000"/>
              </a:lnSpc>
              <a:spcBef>
                <a:spcPts val="0"/>
              </a:spcBef>
            </a:pPr>
            <a:r>
              <a:rPr lang="en-US" altLang="ja-JP" sz="1600" b="0" cap="all" baseline="0" dirty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</a:p>
        </p:txBody>
      </p:sp>
      <p:sp>
        <p:nvSpPr>
          <p:cNvPr id="17" name="SD_FLD_Confidentiality">
            <a:extLst>
              <a:ext uri="{FF2B5EF4-FFF2-40B4-BE49-F238E27FC236}">
                <a16:creationId xmlns:a16="http://schemas.microsoft.com/office/drawing/2014/main" id="{8A9F0C40-3C7F-4DF3-821F-6D35E44CE137}"/>
              </a:ext>
            </a:extLst>
          </p:cNvPr>
          <p:cNvSpPr/>
          <p:nvPr userDrawn="1"/>
        </p:nvSpPr>
        <p:spPr>
          <a:xfrm>
            <a:off x="7131600" y="6440400"/>
            <a:ext cx="2440800" cy="1512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</a:pPr>
            <a:endParaRPr lang="en-US" sz="700" b="0" kern="1200" cap="all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205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with l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9000000" tIns="612000" rIns="180000" anchor="ctr" anchorCtr="0"/>
          <a:lstStyle>
            <a:lvl1pPr marL="0" indent="0" algn="l">
              <a:buFontTx/>
              <a:buNone/>
              <a:defRPr sz="1600" b="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on picture frame to insert background picture, click on DNV-menu / Image Tools-button / Choose Insert or Paste</a:t>
            </a:r>
            <a:endParaRPr lang="en-US" dirty="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E36BC1AE-8CBE-4EA7-85B1-05A9468D91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751" y="1730375"/>
            <a:ext cx="8290798" cy="2985625"/>
          </a:xfrm>
        </p:spPr>
        <p:txBody>
          <a:bodyPr anchor="b" anchorCtr="0">
            <a:noAutofit/>
          </a:bodyPr>
          <a:lstStyle>
            <a:lvl1pPr>
              <a:lnSpc>
                <a:spcPct val="83000"/>
              </a:lnSpc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  <a:endParaRPr lang="en-US" dirty="0"/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52A4BCE6-B178-4BF6-BBA3-BC5CCD7F111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0000" y="4946400"/>
            <a:ext cx="8290798" cy="648072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3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subtitle</a:t>
            </a:r>
            <a:endParaRPr lang="en-US" dirty="0"/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FD03B31E-37CD-4AFE-AF40-02CD8886519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9748" y="5768975"/>
            <a:ext cx="8291049" cy="277813"/>
          </a:xfrm>
        </p:spPr>
        <p:txBody>
          <a:bodyPr anchor="b" anchorCtr="0"/>
          <a:lstStyle>
            <a:lvl1pPr marL="0" indent="0">
              <a:lnSpc>
                <a:spcPct val="83000"/>
              </a:lnSpc>
              <a:spcBef>
                <a:spcPts val="0"/>
              </a:spcBef>
              <a:buNone/>
              <a:tabLst/>
              <a:defRPr sz="1400" b="0"/>
            </a:lvl1pPr>
            <a:lvl2pPr marL="0" indent="0">
              <a:lnSpc>
                <a:spcPct val="83000"/>
              </a:lnSpc>
              <a:spcBef>
                <a:spcPts val="0"/>
              </a:spcBef>
              <a:buNone/>
              <a:tabLst/>
              <a:defRPr sz="1400" b="0"/>
            </a:lvl2pPr>
            <a:lvl3pPr marL="0" indent="0">
              <a:lnSpc>
                <a:spcPct val="83000"/>
              </a:lnSpc>
              <a:spcBef>
                <a:spcPts val="0"/>
              </a:spcBef>
              <a:buNone/>
              <a:tabLst/>
              <a:defRPr sz="1400" b="0"/>
            </a:lvl3pPr>
            <a:lvl4pPr marL="0" indent="0">
              <a:lnSpc>
                <a:spcPct val="83000"/>
              </a:lnSpc>
              <a:spcBef>
                <a:spcPts val="0"/>
              </a:spcBef>
              <a:buNone/>
              <a:tabLst/>
              <a:defRPr sz="1400" b="0"/>
            </a:lvl4pPr>
            <a:lvl5pPr marL="0" indent="0">
              <a:lnSpc>
                <a:spcPct val="83000"/>
              </a:lnSpc>
              <a:spcBef>
                <a:spcPts val="0"/>
              </a:spcBef>
              <a:buNone/>
              <a:tabLst/>
              <a:defRPr sz="1400" b="0"/>
            </a:lvl5pPr>
          </a:lstStyle>
          <a:p>
            <a:pPr lvl="0"/>
            <a:r>
              <a:rPr lang="en-US"/>
              <a:t>Click to add name, title etc..</a:t>
            </a:r>
            <a:endParaRPr lang="en-US" dirty="0"/>
          </a:p>
        </p:txBody>
      </p:sp>
      <p:sp>
        <p:nvSpPr>
          <p:cNvPr id="41" name="Date Placeholder 12" hidden="1">
            <a:extLst>
              <a:ext uri="{FF2B5EF4-FFF2-40B4-BE49-F238E27FC236}">
                <a16:creationId xmlns:a16="http://schemas.microsoft.com/office/drawing/2014/main" id="{F8C7B2A1-0C6D-4367-B22A-DB1D1248E7E8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2" name="Footer Placeholder 23" hidden="1">
            <a:extLst>
              <a:ext uri="{FF2B5EF4-FFF2-40B4-BE49-F238E27FC236}">
                <a16:creationId xmlns:a16="http://schemas.microsoft.com/office/drawing/2014/main" id="{70E9D16D-FE2F-4908-ABD5-BB45ECB409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US" dirty="0">
              <a:noFill/>
            </a:endParaRPr>
          </a:p>
        </p:txBody>
      </p:sp>
      <p:sp>
        <p:nvSpPr>
          <p:cNvPr id="43" name="Slide Number Placeholder 24" hidden="1">
            <a:extLst>
              <a:ext uri="{FF2B5EF4-FFF2-40B4-BE49-F238E27FC236}">
                <a16:creationId xmlns:a16="http://schemas.microsoft.com/office/drawing/2014/main" id="{393087B7-ABFA-4120-819F-40E9D4ED116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5BA07366-CB75-4AA8-9E5B-928B849F427C}" type="slidenum">
              <a:rPr lang="en-US" smtClean="0"/>
              <a:pPr/>
              <a:t>‹#›</a:t>
            </a:fld>
            <a:endParaRPr lang="en-US" sz="100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91479EF3-988A-4C9C-ADDB-C1D212A272B4}"/>
              </a:ext>
            </a:extLst>
          </p:cNvPr>
          <p:cNvSpPr>
            <a:spLocks noGrp="1" noChangeAspect="1"/>
          </p:cNvSpPr>
          <p:nvPr userDrawn="1">
            <p:ph type="body" sz="quarter" idx="22" hasCustomPrompt="1"/>
          </p:nvPr>
        </p:nvSpPr>
        <p:spPr>
          <a:xfrm>
            <a:off x="540000" y="540000"/>
            <a:ext cx="1702800" cy="727238"/>
          </a:xfrm>
          <a:custGeom>
            <a:avLst/>
            <a:gdLst>
              <a:gd name="connsiteX0" fmla="*/ 4835251 w 9270620"/>
              <a:gd name="connsiteY0" fmla="*/ 2948180 h 3959325"/>
              <a:gd name="connsiteX1" fmla="*/ 4835251 w 9270620"/>
              <a:gd name="connsiteY1" fmla="*/ 3779899 h 3959325"/>
              <a:gd name="connsiteX2" fmla="*/ 5282830 w 9270620"/>
              <a:gd name="connsiteY2" fmla="*/ 3779899 h 3959325"/>
              <a:gd name="connsiteX3" fmla="*/ 5590803 w 9270620"/>
              <a:gd name="connsiteY3" fmla="*/ 3686324 h 3959325"/>
              <a:gd name="connsiteX4" fmla="*/ 5693918 w 9270620"/>
              <a:gd name="connsiteY4" fmla="*/ 3399093 h 3959325"/>
              <a:gd name="connsiteX5" fmla="*/ 5693918 w 9270620"/>
              <a:gd name="connsiteY5" fmla="*/ 3329139 h 3959325"/>
              <a:gd name="connsiteX6" fmla="*/ 5590803 w 9270620"/>
              <a:gd name="connsiteY6" fmla="*/ 3039484 h 3959325"/>
              <a:gd name="connsiteX7" fmla="*/ 5282830 w 9270620"/>
              <a:gd name="connsiteY7" fmla="*/ 2948180 h 3959325"/>
              <a:gd name="connsiteX8" fmla="*/ 7923941 w 9270620"/>
              <a:gd name="connsiteY8" fmla="*/ 2768907 h 3959325"/>
              <a:gd name="connsiteX9" fmla="*/ 8147729 w 9270620"/>
              <a:gd name="connsiteY9" fmla="*/ 2768907 h 3959325"/>
              <a:gd name="connsiteX10" fmla="*/ 8603334 w 9270620"/>
              <a:gd name="connsiteY10" fmla="*/ 3699197 h 3959325"/>
              <a:gd name="connsiteX11" fmla="*/ 9058787 w 9270620"/>
              <a:gd name="connsiteY11" fmla="*/ 2768907 h 3959325"/>
              <a:gd name="connsiteX12" fmla="*/ 9269858 w 9270620"/>
              <a:gd name="connsiteY12" fmla="*/ 2768907 h 3959325"/>
              <a:gd name="connsiteX13" fmla="*/ 8674651 w 9270620"/>
              <a:gd name="connsiteY13" fmla="*/ 3959325 h 3959325"/>
              <a:gd name="connsiteX14" fmla="*/ 8520664 w 9270620"/>
              <a:gd name="connsiteY14" fmla="*/ 3959325 h 3959325"/>
              <a:gd name="connsiteX15" fmla="*/ 6265204 w 9270620"/>
              <a:gd name="connsiteY15" fmla="*/ 2768907 h 3959325"/>
              <a:gd name="connsiteX16" fmla="*/ 6349390 w 9270620"/>
              <a:gd name="connsiteY16" fmla="*/ 2768907 h 3959325"/>
              <a:gd name="connsiteX17" fmla="*/ 6458862 w 9270620"/>
              <a:gd name="connsiteY17" fmla="*/ 2768907 h 3959325"/>
              <a:gd name="connsiteX18" fmla="*/ 7379459 w 9270620"/>
              <a:gd name="connsiteY18" fmla="*/ 3699197 h 3959325"/>
              <a:gd name="connsiteX19" fmla="*/ 7379459 w 9270620"/>
              <a:gd name="connsiteY19" fmla="*/ 2768907 h 3959325"/>
              <a:gd name="connsiteX20" fmla="*/ 7574783 w 9270620"/>
              <a:gd name="connsiteY20" fmla="*/ 2768907 h 3959325"/>
              <a:gd name="connsiteX21" fmla="*/ 7574783 w 9270620"/>
              <a:gd name="connsiteY21" fmla="*/ 3959325 h 3959325"/>
              <a:gd name="connsiteX22" fmla="*/ 7379459 w 9270620"/>
              <a:gd name="connsiteY22" fmla="*/ 3959325 h 3959325"/>
              <a:gd name="connsiteX23" fmla="*/ 6458862 w 9270620"/>
              <a:gd name="connsiteY23" fmla="*/ 3030248 h 3959325"/>
              <a:gd name="connsiteX24" fmla="*/ 6458862 w 9270620"/>
              <a:gd name="connsiteY24" fmla="*/ 3959325 h 3959325"/>
              <a:gd name="connsiteX25" fmla="*/ 6265204 w 9270620"/>
              <a:gd name="connsiteY25" fmla="*/ 3959325 h 3959325"/>
              <a:gd name="connsiteX26" fmla="*/ 4636746 w 9270620"/>
              <a:gd name="connsiteY26" fmla="*/ 2768907 h 3959325"/>
              <a:gd name="connsiteX27" fmla="*/ 4725625 w 9270620"/>
              <a:gd name="connsiteY27" fmla="*/ 2768907 h 3959325"/>
              <a:gd name="connsiteX28" fmla="*/ 4835098 w 9270620"/>
              <a:gd name="connsiteY28" fmla="*/ 2768907 h 3959325"/>
              <a:gd name="connsiteX29" fmla="*/ 5281164 w 9270620"/>
              <a:gd name="connsiteY29" fmla="*/ 2768907 h 3959325"/>
              <a:gd name="connsiteX30" fmla="*/ 5606551 w 9270620"/>
              <a:gd name="connsiteY30" fmla="*/ 2830078 h 3959325"/>
              <a:gd name="connsiteX31" fmla="*/ 5816110 w 9270620"/>
              <a:gd name="connsiteY31" fmla="*/ 3014048 h 3959325"/>
              <a:gd name="connsiteX32" fmla="*/ 5889091 w 9270620"/>
              <a:gd name="connsiteY32" fmla="*/ 3322781 h 3959325"/>
              <a:gd name="connsiteX33" fmla="*/ 5889091 w 9270620"/>
              <a:gd name="connsiteY33" fmla="*/ 3405301 h 3959325"/>
              <a:gd name="connsiteX34" fmla="*/ 5816110 w 9270620"/>
              <a:gd name="connsiteY34" fmla="*/ 3714035 h 3959325"/>
              <a:gd name="connsiteX35" fmla="*/ 5606551 w 9270620"/>
              <a:gd name="connsiteY35" fmla="*/ 3898154 h 3959325"/>
              <a:gd name="connsiteX36" fmla="*/ 5281164 w 9270620"/>
              <a:gd name="connsiteY36" fmla="*/ 3959325 h 3959325"/>
              <a:gd name="connsiteX37" fmla="*/ 4835098 w 9270620"/>
              <a:gd name="connsiteY37" fmla="*/ 3959325 h 3959325"/>
              <a:gd name="connsiteX38" fmla="*/ 4725625 w 9270620"/>
              <a:gd name="connsiteY38" fmla="*/ 3959325 h 3959325"/>
              <a:gd name="connsiteX39" fmla="*/ 4636746 w 9270620"/>
              <a:gd name="connsiteY39" fmla="*/ 3959325 h 3959325"/>
              <a:gd name="connsiteX40" fmla="*/ 0 w 9270620"/>
              <a:gd name="connsiteY40" fmla="*/ 1844070 h 3959325"/>
              <a:gd name="connsiteX41" fmla="*/ 9270620 w 9270620"/>
              <a:gd name="connsiteY41" fmla="*/ 1844070 h 3959325"/>
              <a:gd name="connsiteX42" fmla="*/ 9270620 w 9270620"/>
              <a:gd name="connsiteY42" fmla="*/ 2212762 h 3959325"/>
              <a:gd name="connsiteX43" fmla="*/ 0 w 9270620"/>
              <a:gd name="connsiteY43" fmla="*/ 2212762 h 3959325"/>
              <a:gd name="connsiteX44" fmla="*/ 0 w 9270620"/>
              <a:gd name="connsiteY44" fmla="*/ 1475528 h 3959325"/>
              <a:gd name="connsiteX45" fmla="*/ 9270620 w 9270620"/>
              <a:gd name="connsiteY45" fmla="*/ 1475528 h 3959325"/>
              <a:gd name="connsiteX46" fmla="*/ 9270620 w 9270620"/>
              <a:gd name="connsiteY46" fmla="*/ 1660101 h 3959325"/>
              <a:gd name="connsiteX47" fmla="*/ 0 w 9270620"/>
              <a:gd name="connsiteY47" fmla="*/ 1660101 h 3959325"/>
              <a:gd name="connsiteX48" fmla="*/ 0 w 9270620"/>
              <a:gd name="connsiteY48" fmla="*/ 0 h 3959325"/>
              <a:gd name="connsiteX49" fmla="*/ 9270620 w 9270620"/>
              <a:gd name="connsiteY49" fmla="*/ 0 h 3959325"/>
              <a:gd name="connsiteX50" fmla="*/ 9270620 w 9270620"/>
              <a:gd name="connsiteY50" fmla="*/ 1106839 h 3959325"/>
              <a:gd name="connsiteX51" fmla="*/ 0 w 9270620"/>
              <a:gd name="connsiteY51" fmla="*/ 1106839 h 395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70620" h="3959325">
                <a:moveTo>
                  <a:pt x="4835251" y="2948180"/>
                </a:moveTo>
                <a:lnTo>
                  <a:pt x="4835251" y="3779899"/>
                </a:lnTo>
                <a:lnTo>
                  <a:pt x="5282830" y="3779899"/>
                </a:lnTo>
                <a:cubicBezTo>
                  <a:pt x="5419404" y="3779899"/>
                  <a:pt x="5522065" y="3748707"/>
                  <a:pt x="5590803" y="3686324"/>
                </a:cubicBezTo>
                <a:cubicBezTo>
                  <a:pt x="5659548" y="3623943"/>
                  <a:pt x="5693918" y="3528250"/>
                  <a:pt x="5693918" y="3399093"/>
                </a:cubicBezTo>
                <a:lnTo>
                  <a:pt x="5693918" y="3329139"/>
                </a:lnTo>
                <a:cubicBezTo>
                  <a:pt x="5693918" y="3196955"/>
                  <a:pt x="5659548" y="3100352"/>
                  <a:pt x="5590803" y="3039484"/>
                </a:cubicBezTo>
                <a:cubicBezTo>
                  <a:pt x="5521912" y="2978616"/>
                  <a:pt x="5419404" y="2948180"/>
                  <a:pt x="5282830" y="2948180"/>
                </a:cubicBezTo>
                <a:close/>
                <a:moveTo>
                  <a:pt x="7923941" y="2768907"/>
                </a:moveTo>
                <a:lnTo>
                  <a:pt x="8147729" y="2768907"/>
                </a:lnTo>
                <a:lnTo>
                  <a:pt x="8603334" y="3699197"/>
                </a:lnTo>
                <a:lnTo>
                  <a:pt x="9058787" y="2768907"/>
                </a:lnTo>
                <a:lnTo>
                  <a:pt x="9269858" y="2768907"/>
                </a:lnTo>
                <a:lnTo>
                  <a:pt x="8674651" y="3959325"/>
                </a:lnTo>
                <a:lnTo>
                  <a:pt x="8520664" y="3959325"/>
                </a:lnTo>
                <a:close/>
                <a:moveTo>
                  <a:pt x="6265204" y="2768907"/>
                </a:moveTo>
                <a:lnTo>
                  <a:pt x="6349390" y="2768907"/>
                </a:lnTo>
                <a:lnTo>
                  <a:pt x="6458862" y="2768907"/>
                </a:lnTo>
                <a:lnTo>
                  <a:pt x="7379459" y="3699197"/>
                </a:lnTo>
                <a:lnTo>
                  <a:pt x="7379459" y="2768907"/>
                </a:lnTo>
                <a:lnTo>
                  <a:pt x="7574783" y="2768907"/>
                </a:lnTo>
                <a:lnTo>
                  <a:pt x="7574783" y="3959325"/>
                </a:lnTo>
                <a:lnTo>
                  <a:pt x="7379459" y="3959325"/>
                </a:lnTo>
                <a:lnTo>
                  <a:pt x="6458862" y="3030248"/>
                </a:lnTo>
                <a:lnTo>
                  <a:pt x="6458862" y="3959325"/>
                </a:lnTo>
                <a:lnTo>
                  <a:pt x="6265204" y="3959325"/>
                </a:lnTo>
                <a:close/>
                <a:moveTo>
                  <a:pt x="4636746" y="2768907"/>
                </a:moveTo>
                <a:lnTo>
                  <a:pt x="4725625" y="2768907"/>
                </a:lnTo>
                <a:lnTo>
                  <a:pt x="4835098" y="2768907"/>
                </a:lnTo>
                <a:lnTo>
                  <a:pt x="5281164" y="2768907"/>
                </a:lnTo>
                <a:cubicBezTo>
                  <a:pt x="5407140" y="2768907"/>
                  <a:pt x="5515553" y="2789347"/>
                  <a:pt x="5606551" y="2830078"/>
                </a:cubicBezTo>
                <a:cubicBezTo>
                  <a:pt x="5697551" y="2870809"/>
                  <a:pt x="5767352" y="2932130"/>
                  <a:pt x="5816110" y="3014048"/>
                </a:cubicBezTo>
                <a:cubicBezTo>
                  <a:pt x="5864711" y="3096112"/>
                  <a:pt x="5889091" y="3198923"/>
                  <a:pt x="5889091" y="3322781"/>
                </a:cubicBezTo>
                <a:lnTo>
                  <a:pt x="5889091" y="3405301"/>
                </a:lnTo>
                <a:cubicBezTo>
                  <a:pt x="5889091" y="3529156"/>
                  <a:pt x="5864711" y="3631967"/>
                  <a:pt x="5816110" y="3714035"/>
                </a:cubicBezTo>
                <a:cubicBezTo>
                  <a:pt x="5767352" y="3796099"/>
                  <a:pt x="5697551" y="3857423"/>
                  <a:pt x="5606551" y="3898154"/>
                </a:cubicBezTo>
                <a:cubicBezTo>
                  <a:pt x="5515553" y="3938885"/>
                  <a:pt x="5407140" y="3959325"/>
                  <a:pt x="5281164" y="3959325"/>
                </a:cubicBezTo>
                <a:lnTo>
                  <a:pt x="4835098" y="3959325"/>
                </a:lnTo>
                <a:lnTo>
                  <a:pt x="4725625" y="3959325"/>
                </a:lnTo>
                <a:lnTo>
                  <a:pt x="4636746" y="3959325"/>
                </a:lnTo>
                <a:close/>
                <a:moveTo>
                  <a:pt x="0" y="1844070"/>
                </a:moveTo>
                <a:lnTo>
                  <a:pt x="9270620" y="1844070"/>
                </a:lnTo>
                <a:lnTo>
                  <a:pt x="9270620" y="2212762"/>
                </a:lnTo>
                <a:lnTo>
                  <a:pt x="0" y="2212762"/>
                </a:lnTo>
                <a:close/>
                <a:moveTo>
                  <a:pt x="0" y="1475528"/>
                </a:moveTo>
                <a:lnTo>
                  <a:pt x="9270620" y="1475528"/>
                </a:lnTo>
                <a:lnTo>
                  <a:pt x="9270620" y="1660101"/>
                </a:lnTo>
                <a:lnTo>
                  <a:pt x="0" y="1660101"/>
                </a:lnTo>
                <a:close/>
                <a:moveTo>
                  <a:pt x="0" y="0"/>
                </a:moveTo>
                <a:lnTo>
                  <a:pt x="9270620" y="0"/>
                </a:lnTo>
                <a:lnTo>
                  <a:pt x="9270620" y="1106839"/>
                </a:lnTo>
                <a:lnTo>
                  <a:pt x="0" y="1106839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13" name="Text Placeholder 51">
            <a:extLst>
              <a:ext uri="{FF2B5EF4-FFF2-40B4-BE49-F238E27FC236}">
                <a16:creationId xmlns:a16="http://schemas.microsoft.com/office/drawing/2014/main" id="{365B6A09-D9FD-4ED0-98F5-8CCC60EAA84E}"/>
              </a:ext>
            </a:extLst>
          </p:cNvPr>
          <p:cNvSpPr>
            <a:spLocks noGrp="1" noChangeAspect="1"/>
          </p:cNvSpPr>
          <p:nvPr>
            <p:ph type="body" sz="quarter" idx="23" hasCustomPrompt="1"/>
          </p:nvPr>
        </p:nvSpPr>
        <p:spPr bwMode="white">
          <a:xfrm>
            <a:off x="9950400" y="540000"/>
            <a:ext cx="1702800" cy="110911"/>
          </a:xfrm>
          <a:prstGeom prst="rect">
            <a:avLst/>
          </a:pr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>
              <a:buNone/>
              <a:defRPr sz="100">
                <a:noFill/>
              </a:defRPr>
            </a:lvl1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39" name="_SD_FLD_DocumentNumber">
            <a:extLst>
              <a:ext uri="{FF2B5EF4-FFF2-40B4-BE49-F238E27FC236}">
                <a16:creationId xmlns:a16="http://schemas.microsoft.com/office/drawing/2014/main" id="{6D4A75F9-9621-4F28-A6CF-B645F5EF9C9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40001" y="6440400"/>
            <a:ext cx="1701550" cy="15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l">
              <a:spcBef>
                <a:spcPts val="0"/>
              </a:spcBef>
            </a:pPr>
            <a:endParaRPr lang="en-US" altLang="ja-JP" sz="700" dirty="0">
              <a:solidFill>
                <a:schemeClr val="accent1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16" name="SD_FLD_Draft" hidden="1">
            <a:extLst>
              <a:ext uri="{FF2B5EF4-FFF2-40B4-BE49-F238E27FC236}">
                <a16:creationId xmlns:a16="http://schemas.microsoft.com/office/drawing/2014/main" id="{BD7D6A25-4428-4539-B039-5FC4AADC87C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243513" y="6232324"/>
            <a:ext cx="1700337" cy="2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14400" rIns="0" bIns="0" anchor="t" anchorCtr="0"/>
          <a:lstStyle/>
          <a:p>
            <a:pPr algn="ctr">
              <a:lnSpc>
                <a:spcPct val="83000"/>
              </a:lnSpc>
              <a:spcBef>
                <a:spcPts val="0"/>
              </a:spcBef>
            </a:pPr>
            <a:r>
              <a:rPr lang="en-US" altLang="ja-JP" sz="1600" b="0" cap="all" baseline="0" dirty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</a:p>
        </p:txBody>
      </p:sp>
      <p:sp>
        <p:nvSpPr>
          <p:cNvPr id="17" name="SD_FLD_Confidentiality">
            <a:extLst>
              <a:ext uri="{FF2B5EF4-FFF2-40B4-BE49-F238E27FC236}">
                <a16:creationId xmlns:a16="http://schemas.microsoft.com/office/drawing/2014/main" id="{31AB39E5-0741-4771-B91F-E17E5133945B}"/>
              </a:ext>
            </a:extLst>
          </p:cNvPr>
          <p:cNvSpPr/>
          <p:nvPr userDrawn="1"/>
        </p:nvSpPr>
        <p:spPr>
          <a:xfrm>
            <a:off x="7131600" y="6440400"/>
            <a:ext cx="2440800" cy="1512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</a:pPr>
            <a:endParaRPr lang="en-US" sz="700" b="0" kern="1200" cap="all" baseline="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6E7010F2-E87C-4A37-82E8-9658961C635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40000" y="6128743"/>
            <a:ext cx="8290797" cy="214833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indent="0">
              <a:buNone/>
              <a:defRPr sz="1200"/>
            </a:lvl2pPr>
            <a:lvl3pPr marL="0" indent="0">
              <a:buNone/>
              <a:defRPr sz="1200"/>
            </a:lvl3pPr>
            <a:lvl4pPr marL="0" indent="0">
              <a:buNone/>
              <a:defRPr sz="1200"/>
            </a:lvl4pPr>
            <a:lvl5pPr marL="0" indent="0">
              <a:buNone/>
              <a:defRPr sz="1200"/>
            </a:lvl5pPr>
          </a:lstStyle>
          <a:p>
            <a:pPr lvl="0"/>
            <a:r>
              <a:rPr lang="en-US"/>
              <a:t>Insert date DD Month Year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400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high-lev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lIns="8064000" tIns="576000" rIns="1080000" anchor="ctr" anchorCtr="0"/>
          <a:lstStyle>
            <a:lvl1pPr marL="0" indent="0" algn="l">
              <a:buFontTx/>
              <a:buNone/>
              <a:defRPr sz="1600" b="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on picture frame to insert background picture, click on DNV-menu / Image Tools-button / Choose Insert or Paste</a:t>
            </a:r>
            <a:endParaRPr lang="en-US" dirty="0"/>
          </a:p>
        </p:txBody>
      </p:sp>
      <p:sp>
        <p:nvSpPr>
          <p:cNvPr id="39" name="_SD_FLD_DocumentNumber">
            <a:extLst>
              <a:ext uri="{FF2B5EF4-FFF2-40B4-BE49-F238E27FC236}">
                <a16:creationId xmlns:a16="http://schemas.microsoft.com/office/drawing/2014/main" id="{6D4A75F9-9621-4F28-A6CF-B645F5EF9C9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40001" y="6440400"/>
            <a:ext cx="1701550" cy="15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l">
              <a:spcBef>
                <a:spcPts val="0"/>
              </a:spcBef>
            </a:pPr>
            <a:endParaRPr lang="en-US" altLang="ja-JP" sz="700" dirty="0">
              <a:solidFill>
                <a:schemeClr val="accent1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16" name="SD_FLD_Draft" hidden="1">
            <a:extLst>
              <a:ext uri="{FF2B5EF4-FFF2-40B4-BE49-F238E27FC236}">
                <a16:creationId xmlns:a16="http://schemas.microsoft.com/office/drawing/2014/main" id="{BD7D6A25-4428-4539-B039-5FC4AADC87C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243513" y="6232324"/>
            <a:ext cx="1700337" cy="2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14400" rIns="0" bIns="0" anchor="t" anchorCtr="0"/>
          <a:lstStyle/>
          <a:p>
            <a:pPr algn="ctr">
              <a:lnSpc>
                <a:spcPct val="83000"/>
              </a:lnSpc>
              <a:spcBef>
                <a:spcPts val="0"/>
              </a:spcBef>
            </a:pPr>
            <a:r>
              <a:rPr lang="en-US" altLang="ja-JP" sz="1600" b="0" cap="all" baseline="0" dirty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</a:p>
        </p:txBody>
      </p:sp>
      <p:sp>
        <p:nvSpPr>
          <p:cNvPr id="17" name="SD_FLD_Confidentiality">
            <a:extLst>
              <a:ext uri="{FF2B5EF4-FFF2-40B4-BE49-F238E27FC236}">
                <a16:creationId xmlns:a16="http://schemas.microsoft.com/office/drawing/2014/main" id="{31AB39E5-0741-4771-B91F-E17E5133945B}"/>
              </a:ext>
            </a:extLst>
          </p:cNvPr>
          <p:cNvSpPr/>
          <p:nvPr userDrawn="1"/>
        </p:nvSpPr>
        <p:spPr>
          <a:xfrm>
            <a:off x="7131600" y="6440400"/>
            <a:ext cx="2440800" cy="1512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</a:pPr>
            <a:endParaRPr lang="en-US" sz="700" b="0" kern="1200" cap="all" baseline="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3" name="Top white Text Placeholder 62">
            <a:extLst>
              <a:ext uri="{FF2B5EF4-FFF2-40B4-BE49-F238E27FC236}">
                <a16:creationId xmlns:a16="http://schemas.microsoft.com/office/drawing/2014/main" id="{86FA6806-F06F-4815-9C58-9A21745653C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39750" y="-1"/>
            <a:ext cx="6407150" cy="3429001"/>
          </a:xfrm>
          <a:solidFill>
            <a:schemeClr val="bg1"/>
          </a:solidFill>
        </p:spPr>
        <p:txBody>
          <a:bodyPr/>
          <a:lstStyle>
            <a:lvl1pPr>
              <a:defRPr sz="100">
                <a:noFill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65" name="Top blue Text Placeholder 64">
            <a:extLst>
              <a:ext uri="{FF2B5EF4-FFF2-40B4-BE49-F238E27FC236}">
                <a16:creationId xmlns:a16="http://schemas.microsoft.com/office/drawing/2014/main" id="{44396705-2401-41FF-AC70-D3109287988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40000" y="3390298"/>
            <a:ext cx="6408000" cy="1234800"/>
          </a:xfrm>
          <a:solidFill>
            <a:schemeClr val="tx2"/>
          </a:solidFill>
          <a:ln>
            <a:noFill/>
          </a:ln>
        </p:spPr>
        <p:txBody>
          <a:bodyPr/>
          <a:lstStyle>
            <a:lvl1pPr>
              <a:defRPr sz="100">
                <a:noFill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18E2B2C2-0C1A-4F16-AB97-87EF9E7EAEE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0000" y="1592796"/>
            <a:ext cx="5320800" cy="1436524"/>
          </a:xfrm>
        </p:spPr>
        <p:txBody>
          <a:bodyPr anchor="t" anchorCtr="0">
            <a:noAutofit/>
          </a:bodyPr>
          <a:lstStyle>
            <a:lvl1pPr>
              <a:lnSpc>
                <a:spcPct val="83000"/>
              </a:lnSpc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  <a:endParaRPr lang="en-US" dirty="0"/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55756018-EA5B-4F5B-8ECA-D5A1005CDF4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76398" y="3661200"/>
            <a:ext cx="5342402" cy="31680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83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subtitle</a:t>
            </a:r>
            <a:endParaRPr lang="en-US" dirty="0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95036F0-513C-4690-81A2-F2137A557DC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80000" y="3114000"/>
            <a:ext cx="5320800" cy="259200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tabLst/>
              <a:defRPr sz="1400" b="0">
                <a:solidFill>
                  <a:schemeClr val="tx2"/>
                </a:solidFill>
              </a:defRPr>
            </a:lvl1pPr>
            <a:lvl2pPr marL="0" indent="0">
              <a:lnSpc>
                <a:spcPct val="83000"/>
              </a:lnSpc>
              <a:spcBef>
                <a:spcPts val="0"/>
              </a:spcBef>
              <a:buNone/>
              <a:tabLst/>
              <a:defRPr sz="1400" b="0"/>
            </a:lvl2pPr>
            <a:lvl3pPr marL="0" indent="0">
              <a:lnSpc>
                <a:spcPct val="83000"/>
              </a:lnSpc>
              <a:spcBef>
                <a:spcPts val="0"/>
              </a:spcBef>
              <a:buNone/>
              <a:tabLst/>
              <a:defRPr sz="1400" b="0"/>
            </a:lvl3pPr>
            <a:lvl4pPr marL="0" indent="0">
              <a:lnSpc>
                <a:spcPct val="83000"/>
              </a:lnSpc>
              <a:spcBef>
                <a:spcPts val="0"/>
              </a:spcBef>
              <a:buNone/>
              <a:tabLst/>
              <a:defRPr sz="1400" b="0"/>
            </a:lvl4pPr>
            <a:lvl5pPr marL="0" indent="0">
              <a:lnSpc>
                <a:spcPct val="83000"/>
              </a:lnSpc>
              <a:spcBef>
                <a:spcPts val="0"/>
              </a:spcBef>
              <a:buNone/>
              <a:tabLst/>
              <a:defRPr sz="1400" b="0"/>
            </a:lvl5pPr>
          </a:lstStyle>
          <a:p>
            <a:pPr lvl="0"/>
            <a:r>
              <a:rPr lang="en-US"/>
              <a:t>Insert date DD Month Year</a:t>
            </a:r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6E7010F2-E87C-4A37-82E8-9658961C635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80001" y="4021200"/>
            <a:ext cx="5320800" cy="396000"/>
          </a:xfrm>
        </p:spPr>
        <p:txBody>
          <a:bodyPr/>
          <a:lstStyle>
            <a:lvl1pPr marL="0" indent="0" algn="l">
              <a:lnSpc>
                <a:spcPct val="83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buNone/>
              <a:defRPr sz="1200"/>
            </a:lvl2pPr>
            <a:lvl3pPr marL="0" indent="0">
              <a:buNone/>
              <a:defRPr sz="1200"/>
            </a:lvl3pPr>
            <a:lvl4pPr marL="0" indent="0">
              <a:buNone/>
              <a:defRPr sz="1200"/>
            </a:lvl4pPr>
            <a:lvl5pPr marL="0" indent="0">
              <a:buNone/>
              <a:defRPr sz="12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name, title etc..</a:t>
            </a:r>
          </a:p>
          <a:p>
            <a:pPr lvl="0"/>
            <a:endParaRPr lang="en-US" dirty="0"/>
          </a:p>
        </p:txBody>
      </p:sp>
      <p:sp>
        <p:nvSpPr>
          <p:cNvPr id="67" name="Logo Text Placeholder 66">
            <a:extLst>
              <a:ext uri="{FF2B5EF4-FFF2-40B4-BE49-F238E27FC236}">
                <a16:creationId xmlns:a16="http://schemas.microsoft.com/office/drawing/2014/main" id="{8F2A53FB-F4DD-4718-B83E-681A97D8089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080000" y="540000"/>
            <a:ext cx="1702800" cy="727200"/>
          </a:xfr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69" name="Tagline Text Placeholder 68">
            <a:extLst>
              <a:ext uri="{FF2B5EF4-FFF2-40B4-BE49-F238E27FC236}">
                <a16:creationId xmlns:a16="http://schemas.microsoft.com/office/drawing/2014/main" id="{B2E61313-541F-4AA3-BFA3-10A9209FA81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716000" y="540000"/>
            <a:ext cx="1702800" cy="111600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>
              <a:defRPr sz="100">
                <a:noFill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en-US"/>
              <a:t>.</a:t>
            </a:r>
            <a:endParaRPr lang="en-US" dirty="0"/>
          </a:p>
        </p:txBody>
      </p:sp>
      <p:sp>
        <p:nvSpPr>
          <p:cNvPr id="41" name="Date Placeholder 12" hidden="1">
            <a:extLst>
              <a:ext uri="{FF2B5EF4-FFF2-40B4-BE49-F238E27FC236}">
                <a16:creationId xmlns:a16="http://schemas.microsoft.com/office/drawing/2014/main" id="{F8C7B2A1-0C6D-4367-B22A-DB1D1248E7E8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2" name="Footer Placeholder 23" hidden="1">
            <a:extLst>
              <a:ext uri="{FF2B5EF4-FFF2-40B4-BE49-F238E27FC236}">
                <a16:creationId xmlns:a16="http://schemas.microsoft.com/office/drawing/2014/main" id="{70E9D16D-FE2F-4908-ABD5-BB45ECB4099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US" dirty="0">
              <a:noFill/>
            </a:endParaRPr>
          </a:p>
        </p:txBody>
      </p:sp>
      <p:sp>
        <p:nvSpPr>
          <p:cNvPr id="43" name="Slide Number Placeholder 24" hidden="1">
            <a:extLst>
              <a:ext uri="{FF2B5EF4-FFF2-40B4-BE49-F238E27FC236}">
                <a16:creationId xmlns:a16="http://schemas.microsoft.com/office/drawing/2014/main" id="{393087B7-ABFA-4120-819F-40E9D4ED116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5BA07366-CB75-4AA8-9E5B-928B849F427C}" type="slidenum">
              <a:rPr lang="en-US" smtClean="0"/>
              <a:pPr/>
              <a:t>‹#›</a:t>
            </a:fld>
            <a:endParaRPr lang="en-US" sz="100" dirty="0"/>
          </a:p>
        </p:txBody>
      </p:sp>
    </p:spTree>
    <p:extLst>
      <p:ext uri="{BB962C8B-B14F-4D97-AF65-F5344CB8AC3E}">
        <p14:creationId xmlns:p14="http://schemas.microsoft.com/office/powerpoint/2010/main" val="1471169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erv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11EE7B84-21D7-4D19-B8C2-98FB782C5002}"/>
              </a:ext>
            </a:extLst>
          </p:cNvPr>
          <p:cNvSpPr/>
          <p:nvPr userDrawn="1"/>
        </p:nvSpPr>
        <p:spPr>
          <a:xfrm>
            <a:off x="10892788" y="3428991"/>
            <a:ext cx="1299210" cy="3434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C9E16D1-DD8A-448B-8C91-3F9644937B8A}"/>
              </a:ext>
            </a:extLst>
          </p:cNvPr>
          <p:cNvSpPr/>
          <p:nvPr userDrawn="1"/>
        </p:nvSpPr>
        <p:spPr>
          <a:xfrm>
            <a:off x="10892788" y="0"/>
            <a:ext cx="1299210" cy="34289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noProof="0" dirty="0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45691DC5-BC42-4673-ABEB-824D2A1A48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2347" t="1675" r="7579" b="42703"/>
          <a:stretch/>
        </p:blipFill>
        <p:spPr>
          <a:xfrm>
            <a:off x="10892789" y="0"/>
            <a:ext cx="1299210" cy="3428993"/>
          </a:xfrm>
          <a:prstGeom prst="rect">
            <a:avLst/>
          </a:prstGeom>
        </p:spPr>
      </p:pic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353A26F8-896D-4566-BE5C-C8CD2E8BB8E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0" y="3428993"/>
            <a:ext cx="10892788" cy="3429007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 wrap="square" lIns="3348000" rIns="3060000">
            <a:noAutofit/>
          </a:bodyPr>
          <a:lstStyle>
            <a:lvl1pPr marL="0" indent="0" algn="l">
              <a:buFontTx/>
              <a:buNone/>
              <a:defRPr sz="1600" b="0">
                <a:solidFill>
                  <a:schemeClr val="accent4"/>
                </a:solidFill>
              </a:defRPr>
            </a:lvl1pPr>
          </a:lstStyle>
          <a:p>
            <a:r>
              <a:rPr lang="en-US"/>
              <a:t>Click on picture frame to insert background picture, click on DNV-menu / Image Tools-button / Choose Insert or Paste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9750" y="1591200"/>
            <a:ext cx="6586538" cy="977407"/>
          </a:xfrm>
        </p:spPr>
        <p:txBody>
          <a:bodyPr anchor="t" anchorCtr="0">
            <a:noAutofit/>
          </a:bodyPr>
          <a:lstStyle>
            <a:lvl1pPr>
              <a:lnSpc>
                <a:spcPct val="83000"/>
              </a:lnSpc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add title</a:t>
            </a:r>
            <a:endParaRPr lang="en-US" dirty="0"/>
          </a:p>
        </p:txBody>
      </p:sp>
      <p:sp>
        <p:nvSpPr>
          <p:cNvPr id="3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9750" y="2620800"/>
            <a:ext cx="6586538" cy="31680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83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add subtitle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2D590D-63DF-49A5-B495-2B2E9EA7D2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9750" y="2980800"/>
            <a:ext cx="6586538" cy="396000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83000"/>
              </a:lnSpc>
              <a:spcBef>
                <a:spcPts val="0"/>
              </a:spcBef>
              <a:buNone/>
              <a:tabLst/>
              <a:defRPr sz="1400" b="0">
                <a:solidFill>
                  <a:schemeClr val="accent1"/>
                </a:solidFill>
              </a:defRPr>
            </a:lvl1pPr>
            <a:lvl2pPr marL="0" indent="0">
              <a:lnSpc>
                <a:spcPct val="83000"/>
              </a:lnSpc>
              <a:spcBef>
                <a:spcPts val="0"/>
              </a:spcBef>
              <a:buNone/>
              <a:tabLst/>
              <a:defRPr sz="1400" b="0"/>
            </a:lvl2pPr>
            <a:lvl3pPr marL="0" indent="0">
              <a:lnSpc>
                <a:spcPct val="83000"/>
              </a:lnSpc>
              <a:spcBef>
                <a:spcPts val="0"/>
              </a:spcBef>
              <a:buNone/>
              <a:tabLst/>
              <a:defRPr sz="1400" b="0"/>
            </a:lvl3pPr>
            <a:lvl4pPr marL="0" indent="0">
              <a:lnSpc>
                <a:spcPct val="83000"/>
              </a:lnSpc>
              <a:spcBef>
                <a:spcPts val="0"/>
              </a:spcBef>
              <a:buNone/>
              <a:tabLst/>
              <a:defRPr sz="1400" b="0"/>
            </a:lvl4pPr>
            <a:lvl5pPr marL="0" indent="0">
              <a:lnSpc>
                <a:spcPct val="83000"/>
              </a:lnSpc>
              <a:spcBef>
                <a:spcPts val="0"/>
              </a:spcBef>
              <a:buNone/>
              <a:tabLst/>
              <a:defRPr sz="1400" b="0"/>
            </a:lvl5pPr>
          </a:lstStyle>
          <a:p>
            <a:pPr lvl="0"/>
            <a:r>
              <a:rPr lang="en-US"/>
              <a:t>Click to add name, title etc..</a:t>
            </a:r>
            <a:endParaRPr lang="en-US" dirty="0"/>
          </a:p>
        </p:txBody>
      </p:sp>
      <p:sp>
        <p:nvSpPr>
          <p:cNvPr id="13" name="Date Placeholder 12" hidden="1"/>
          <p:cNvSpPr>
            <a:spLocks noGrp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Footer Placeholder 23" hidden="1"/>
          <p:cNvSpPr>
            <a:spLocks noGrp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US" dirty="0">
              <a:noFill/>
            </a:endParaRPr>
          </a:p>
        </p:txBody>
      </p:sp>
      <p:sp>
        <p:nvSpPr>
          <p:cNvPr id="25" name="Slide Number Placeholder 24" hidden="1"/>
          <p:cNvSpPr>
            <a:spLocks noGrp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5BA07366-CB75-4AA8-9E5B-928B849F427C}" type="slidenum">
              <a:rPr lang="en-US" smtClean="0"/>
              <a:pPr/>
              <a:t>‹#›</a:t>
            </a:fld>
            <a:endParaRPr lang="en-US" sz="100" dirty="0"/>
          </a:p>
        </p:txBody>
      </p:sp>
      <p:sp>
        <p:nvSpPr>
          <p:cNvPr id="29" name="_SD_FLD_DocumentNumber"/>
          <p:cNvSpPr txBox="1">
            <a:spLocks noChangeArrowheads="1"/>
          </p:cNvSpPr>
          <p:nvPr userDrawn="1"/>
        </p:nvSpPr>
        <p:spPr bwMode="auto">
          <a:xfrm>
            <a:off x="540001" y="6440400"/>
            <a:ext cx="1701550" cy="15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l">
              <a:spcBef>
                <a:spcPts val="0"/>
              </a:spcBef>
            </a:pPr>
            <a:endParaRPr lang="en-US" altLang="ja-JP" sz="700" dirty="0">
              <a:solidFill>
                <a:schemeClr val="accent1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46" name="SD_FLD_Confidentiality">
            <a:extLst>
              <a:ext uri="{FF2B5EF4-FFF2-40B4-BE49-F238E27FC236}">
                <a16:creationId xmlns:a16="http://schemas.microsoft.com/office/drawing/2014/main" id="{4E7786D1-21E1-42FD-A034-CC844823A79D}"/>
              </a:ext>
            </a:extLst>
          </p:cNvPr>
          <p:cNvSpPr/>
          <p:nvPr userDrawn="1"/>
        </p:nvSpPr>
        <p:spPr>
          <a:xfrm>
            <a:off x="7126289" y="3095995"/>
            <a:ext cx="3223962" cy="223661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 anchorCtr="0"/>
          <a:lstStyle/>
          <a:p>
            <a:pPr marL="0" algn="r" defTabSz="914400" rtl="0" eaLnBrk="1" latinLnBrk="0" hangingPunct="1">
              <a:lnSpc>
                <a:spcPct val="100000"/>
              </a:lnSpc>
              <a:spcBef>
                <a:spcPts val="0"/>
              </a:spcBef>
            </a:pPr>
            <a:endParaRPr lang="en-US" sz="700" b="0" kern="1200" cap="all" baseline="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7" name="SD_FLD_DocumentDate">
            <a:extLst>
              <a:ext uri="{FF2B5EF4-FFF2-40B4-BE49-F238E27FC236}">
                <a16:creationId xmlns:a16="http://schemas.microsoft.com/office/drawing/2014/main" id="{8708ADB9-3B0F-453F-A039-DB1191DA8B6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126289" y="2983229"/>
            <a:ext cx="3223962" cy="189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r">
              <a:lnSpc>
                <a:spcPct val="83000"/>
              </a:lnSpc>
              <a:spcBef>
                <a:spcPts val="0"/>
              </a:spcBef>
            </a:pPr>
            <a:r>
              <a:rPr lang="en-US" altLang="ja-JP" sz="1400" cap="none" baseline="0">
                <a:solidFill>
                  <a:schemeClr val="accent1"/>
                </a:solidFill>
                <a:ea typeface="ＭＳ Ｐゴシック" charset="-128"/>
                <a:cs typeface="Arial" charset="0"/>
              </a:rPr>
              <a:t>Wednesday, January 4, 2023</a:t>
            </a:r>
            <a:endParaRPr lang="en-US" altLang="ja-JP" sz="1400" cap="none" baseline="0" dirty="0">
              <a:solidFill>
                <a:schemeClr val="accent1"/>
              </a:solidFill>
              <a:ea typeface="ＭＳ Ｐゴシック" charset="-128"/>
              <a:cs typeface="Arial" charset="0"/>
            </a:endParaRPr>
          </a:p>
        </p:txBody>
      </p:sp>
      <p:sp>
        <p:nvSpPr>
          <p:cNvPr id="39" name="SD_FLD_Draft" hidden="1">
            <a:extLst>
              <a:ext uri="{FF2B5EF4-FFF2-40B4-BE49-F238E27FC236}">
                <a16:creationId xmlns:a16="http://schemas.microsoft.com/office/drawing/2014/main" id="{2F1643DB-FB69-4D52-AC31-87438698FFD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243513" y="6232324"/>
            <a:ext cx="1700337" cy="2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14400" rIns="0" bIns="0" anchor="t" anchorCtr="0"/>
          <a:lstStyle/>
          <a:p>
            <a:pPr algn="ctr">
              <a:lnSpc>
                <a:spcPct val="83000"/>
              </a:lnSpc>
              <a:spcBef>
                <a:spcPts val="0"/>
              </a:spcBef>
            </a:pPr>
            <a:r>
              <a:rPr lang="en-US" altLang="ja-JP" sz="1600" b="0" cap="all" baseline="0" dirty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</a:p>
        </p:txBody>
      </p:sp>
      <p:grpSp>
        <p:nvGrpSpPr>
          <p:cNvPr id="38" name="Logo">
            <a:extLst>
              <a:ext uri="{FF2B5EF4-FFF2-40B4-BE49-F238E27FC236}">
                <a16:creationId xmlns:a16="http://schemas.microsoft.com/office/drawing/2014/main" id="{196DDB45-CDCA-476F-809B-C62C8425576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40000" y="540001"/>
            <a:ext cx="1702800" cy="727237"/>
            <a:chOff x="6380216" y="4059273"/>
            <a:chExt cx="2905863" cy="1241045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99AE0E04-A811-402C-9CE3-BBE238EC2F38}"/>
                </a:ext>
              </a:extLst>
            </p:cNvPr>
            <p:cNvSpPr/>
            <p:nvPr/>
          </p:nvSpPr>
          <p:spPr>
            <a:xfrm>
              <a:off x="6380216" y="4059273"/>
              <a:ext cx="2905863" cy="346936"/>
            </a:xfrm>
            <a:custGeom>
              <a:avLst/>
              <a:gdLst>
                <a:gd name="connsiteX0" fmla="*/ 0 w 2905863"/>
                <a:gd name="connsiteY0" fmla="*/ 0 h 346936"/>
                <a:gd name="connsiteX1" fmla="*/ 2905864 w 2905863"/>
                <a:gd name="connsiteY1" fmla="*/ 0 h 346936"/>
                <a:gd name="connsiteX2" fmla="*/ 2905864 w 2905863"/>
                <a:gd name="connsiteY2" fmla="*/ 346937 h 346936"/>
                <a:gd name="connsiteX3" fmla="*/ 0 w 2905863"/>
                <a:gd name="connsiteY3" fmla="*/ 346937 h 34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5863" h="346936">
                  <a:moveTo>
                    <a:pt x="0" y="0"/>
                  </a:moveTo>
                  <a:lnTo>
                    <a:pt x="2905864" y="0"/>
                  </a:lnTo>
                  <a:lnTo>
                    <a:pt x="2905864" y="346937"/>
                  </a:lnTo>
                  <a:lnTo>
                    <a:pt x="0" y="346937"/>
                  </a:lnTo>
                  <a:close/>
                </a:path>
              </a:pathLst>
            </a:custGeom>
            <a:solidFill>
              <a:srgbClr val="99D9F0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380A0FC-DDF7-4C0C-ACFB-2F429FB7948A}"/>
                </a:ext>
              </a:extLst>
            </p:cNvPr>
            <p:cNvSpPr/>
            <p:nvPr/>
          </p:nvSpPr>
          <p:spPr>
            <a:xfrm>
              <a:off x="6380216" y="4521775"/>
              <a:ext cx="2905863" cy="57854"/>
            </a:xfrm>
            <a:custGeom>
              <a:avLst/>
              <a:gdLst>
                <a:gd name="connsiteX0" fmla="*/ 0 w 2905863"/>
                <a:gd name="connsiteY0" fmla="*/ 0 h 57854"/>
                <a:gd name="connsiteX1" fmla="*/ 2905864 w 2905863"/>
                <a:gd name="connsiteY1" fmla="*/ 0 h 57854"/>
                <a:gd name="connsiteX2" fmla="*/ 2905864 w 2905863"/>
                <a:gd name="connsiteY2" fmla="*/ 57854 h 57854"/>
                <a:gd name="connsiteX3" fmla="*/ 0 w 2905863"/>
                <a:gd name="connsiteY3" fmla="*/ 57854 h 5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5863" h="57854">
                  <a:moveTo>
                    <a:pt x="0" y="0"/>
                  </a:moveTo>
                  <a:lnTo>
                    <a:pt x="2905864" y="0"/>
                  </a:lnTo>
                  <a:lnTo>
                    <a:pt x="2905864" y="57854"/>
                  </a:lnTo>
                  <a:lnTo>
                    <a:pt x="0" y="57854"/>
                  </a:lnTo>
                  <a:close/>
                </a:path>
              </a:pathLst>
            </a:custGeom>
            <a:solidFill>
              <a:srgbClr val="3F9C35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79E4B05-CB75-4B58-9E28-2FAA335E1493}"/>
                </a:ext>
              </a:extLst>
            </p:cNvPr>
            <p:cNvSpPr/>
            <p:nvPr/>
          </p:nvSpPr>
          <p:spPr>
            <a:xfrm>
              <a:off x="6380216" y="4637294"/>
              <a:ext cx="2905863" cy="115566"/>
            </a:xfrm>
            <a:custGeom>
              <a:avLst/>
              <a:gdLst>
                <a:gd name="connsiteX0" fmla="*/ 0 w 2905863"/>
                <a:gd name="connsiteY0" fmla="*/ 0 h 115566"/>
                <a:gd name="connsiteX1" fmla="*/ 2905864 w 2905863"/>
                <a:gd name="connsiteY1" fmla="*/ 0 h 115566"/>
                <a:gd name="connsiteX2" fmla="*/ 2905864 w 2905863"/>
                <a:gd name="connsiteY2" fmla="*/ 115566 h 115566"/>
                <a:gd name="connsiteX3" fmla="*/ 0 w 2905863"/>
                <a:gd name="connsiteY3" fmla="*/ 115566 h 11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5863" h="115566">
                  <a:moveTo>
                    <a:pt x="0" y="0"/>
                  </a:moveTo>
                  <a:lnTo>
                    <a:pt x="2905864" y="0"/>
                  </a:lnTo>
                  <a:lnTo>
                    <a:pt x="2905864" y="115566"/>
                  </a:lnTo>
                  <a:lnTo>
                    <a:pt x="0" y="115566"/>
                  </a:lnTo>
                  <a:close/>
                </a:path>
              </a:pathLst>
            </a:custGeom>
            <a:solidFill>
              <a:srgbClr val="003591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BED928C2-5DAA-462E-90D6-80E99E2F3A77}"/>
                </a:ext>
              </a:extLst>
            </p:cNvPr>
            <p:cNvSpPr/>
            <p:nvPr/>
          </p:nvSpPr>
          <p:spPr>
            <a:xfrm>
              <a:off x="7833598" y="4927183"/>
              <a:ext cx="392545" cy="373134"/>
            </a:xfrm>
            <a:custGeom>
              <a:avLst/>
              <a:gdLst>
                <a:gd name="connsiteX0" fmla="*/ 303984 w 392545"/>
                <a:gd name="connsiteY0" fmla="*/ 19174 h 373134"/>
                <a:gd name="connsiteX1" fmla="*/ 201992 w 392545"/>
                <a:gd name="connsiteY1" fmla="*/ 0 h 373134"/>
                <a:gd name="connsiteX2" fmla="*/ 62173 w 392545"/>
                <a:gd name="connsiteY2" fmla="*/ 0 h 373134"/>
                <a:gd name="connsiteX3" fmla="*/ 27859 w 392545"/>
                <a:gd name="connsiteY3" fmla="*/ 0 h 373134"/>
                <a:gd name="connsiteX4" fmla="*/ 0 w 392545"/>
                <a:gd name="connsiteY4" fmla="*/ 0 h 373134"/>
                <a:gd name="connsiteX5" fmla="*/ 0 w 392545"/>
                <a:gd name="connsiteY5" fmla="*/ 373135 h 373134"/>
                <a:gd name="connsiteX6" fmla="*/ 27859 w 392545"/>
                <a:gd name="connsiteY6" fmla="*/ 373135 h 373134"/>
                <a:gd name="connsiteX7" fmla="*/ 62173 w 392545"/>
                <a:gd name="connsiteY7" fmla="*/ 373135 h 373134"/>
                <a:gd name="connsiteX8" fmla="*/ 201992 w 392545"/>
                <a:gd name="connsiteY8" fmla="*/ 373135 h 373134"/>
                <a:gd name="connsiteX9" fmla="*/ 303984 w 392545"/>
                <a:gd name="connsiteY9" fmla="*/ 353961 h 373134"/>
                <a:gd name="connsiteX10" fmla="*/ 369670 w 392545"/>
                <a:gd name="connsiteY10" fmla="*/ 296249 h 373134"/>
                <a:gd name="connsiteX11" fmla="*/ 392546 w 392545"/>
                <a:gd name="connsiteY11" fmla="*/ 199477 h 373134"/>
                <a:gd name="connsiteX12" fmla="*/ 392546 w 392545"/>
                <a:gd name="connsiteY12" fmla="*/ 173611 h 373134"/>
                <a:gd name="connsiteX13" fmla="*/ 369670 w 392545"/>
                <a:gd name="connsiteY13" fmla="*/ 76839 h 373134"/>
                <a:gd name="connsiteX14" fmla="*/ 303984 w 392545"/>
                <a:gd name="connsiteY14" fmla="*/ 19174 h 373134"/>
                <a:gd name="connsiteX15" fmla="*/ 331369 w 392545"/>
                <a:gd name="connsiteY15" fmla="*/ 197531 h 373134"/>
                <a:gd name="connsiteX16" fmla="*/ 299048 w 392545"/>
                <a:gd name="connsiteY16" fmla="*/ 287563 h 373134"/>
                <a:gd name="connsiteX17" fmla="*/ 202514 w 392545"/>
                <a:gd name="connsiteY17" fmla="*/ 316894 h 373134"/>
                <a:gd name="connsiteX18" fmla="*/ 62221 w 392545"/>
                <a:gd name="connsiteY18" fmla="*/ 316894 h 373134"/>
                <a:gd name="connsiteX19" fmla="*/ 62221 w 392545"/>
                <a:gd name="connsiteY19" fmla="*/ 56193 h 373134"/>
                <a:gd name="connsiteX20" fmla="*/ 202514 w 392545"/>
                <a:gd name="connsiteY20" fmla="*/ 56193 h 373134"/>
                <a:gd name="connsiteX21" fmla="*/ 299048 w 392545"/>
                <a:gd name="connsiteY21" fmla="*/ 84812 h 373134"/>
                <a:gd name="connsiteX22" fmla="*/ 331369 w 392545"/>
                <a:gd name="connsiteY22" fmla="*/ 175604 h 373134"/>
                <a:gd name="connsiteX23" fmla="*/ 331369 w 392545"/>
                <a:gd name="connsiteY23" fmla="*/ 197531 h 37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545" h="373134">
                  <a:moveTo>
                    <a:pt x="303984" y="19174"/>
                  </a:moveTo>
                  <a:cubicBezTo>
                    <a:pt x="275461" y="6407"/>
                    <a:pt x="241479" y="0"/>
                    <a:pt x="201992" y="0"/>
                  </a:cubicBezTo>
                  <a:lnTo>
                    <a:pt x="62173" y="0"/>
                  </a:lnTo>
                  <a:lnTo>
                    <a:pt x="27859" y="0"/>
                  </a:lnTo>
                  <a:lnTo>
                    <a:pt x="0" y="0"/>
                  </a:lnTo>
                  <a:lnTo>
                    <a:pt x="0" y="373135"/>
                  </a:lnTo>
                  <a:lnTo>
                    <a:pt x="27859" y="373135"/>
                  </a:lnTo>
                  <a:lnTo>
                    <a:pt x="62173" y="373135"/>
                  </a:lnTo>
                  <a:lnTo>
                    <a:pt x="201992" y="373135"/>
                  </a:lnTo>
                  <a:cubicBezTo>
                    <a:pt x="241479" y="373135"/>
                    <a:pt x="275461" y="366728"/>
                    <a:pt x="303984" y="353961"/>
                  </a:cubicBezTo>
                  <a:cubicBezTo>
                    <a:pt x="332508" y="341194"/>
                    <a:pt x="354387" y="321972"/>
                    <a:pt x="369670" y="296249"/>
                  </a:cubicBezTo>
                  <a:cubicBezTo>
                    <a:pt x="384904" y="270525"/>
                    <a:pt x="392546" y="238299"/>
                    <a:pt x="392546" y="199477"/>
                  </a:cubicBezTo>
                  <a:lnTo>
                    <a:pt x="392546" y="173611"/>
                  </a:lnTo>
                  <a:cubicBezTo>
                    <a:pt x="392546" y="134788"/>
                    <a:pt x="384904" y="102562"/>
                    <a:pt x="369670" y="76839"/>
                  </a:cubicBezTo>
                  <a:cubicBezTo>
                    <a:pt x="354387" y="51162"/>
                    <a:pt x="332508" y="31941"/>
                    <a:pt x="303984" y="19174"/>
                  </a:cubicBezTo>
                  <a:close/>
                  <a:moveTo>
                    <a:pt x="331369" y="197531"/>
                  </a:moveTo>
                  <a:cubicBezTo>
                    <a:pt x="331369" y="238015"/>
                    <a:pt x="320596" y="268010"/>
                    <a:pt x="299048" y="287563"/>
                  </a:cubicBezTo>
                  <a:cubicBezTo>
                    <a:pt x="277502" y="307117"/>
                    <a:pt x="245323" y="316894"/>
                    <a:pt x="202514" y="316894"/>
                  </a:cubicBezTo>
                  <a:lnTo>
                    <a:pt x="62221" y="316894"/>
                  </a:lnTo>
                  <a:lnTo>
                    <a:pt x="62221" y="56193"/>
                  </a:lnTo>
                  <a:lnTo>
                    <a:pt x="202514" y="56193"/>
                  </a:lnTo>
                  <a:cubicBezTo>
                    <a:pt x="245323" y="56193"/>
                    <a:pt x="277454" y="65733"/>
                    <a:pt x="299048" y="84812"/>
                  </a:cubicBezTo>
                  <a:cubicBezTo>
                    <a:pt x="320596" y="103891"/>
                    <a:pt x="331369" y="134171"/>
                    <a:pt x="331369" y="175604"/>
                  </a:cubicBezTo>
                  <a:lnTo>
                    <a:pt x="331369" y="197531"/>
                  </a:lnTo>
                  <a:close/>
                </a:path>
              </a:pathLst>
            </a:custGeom>
            <a:solidFill>
              <a:srgbClr val="0F214A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5E08F6C9-1226-467B-81CC-D21D6869BD16}"/>
                </a:ext>
              </a:extLst>
            </p:cNvPr>
            <p:cNvSpPr/>
            <p:nvPr/>
          </p:nvSpPr>
          <p:spPr>
            <a:xfrm>
              <a:off x="8344036" y="4927183"/>
              <a:ext cx="410485" cy="373134"/>
            </a:xfrm>
            <a:custGeom>
              <a:avLst/>
              <a:gdLst>
                <a:gd name="connsiteX0" fmla="*/ 349262 w 410485"/>
                <a:gd name="connsiteY0" fmla="*/ 291598 h 373134"/>
                <a:gd name="connsiteX1" fmla="*/ 60702 w 410485"/>
                <a:gd name="connsiteY1" fmla="*/ 0 h 373134"/>
                <a:gd name="connsiteX2" fmla="*/ 26388 w 410485"/>
                <a:gd name="connsiteY2" fmla="*/ 0 h 373134"/>
                <a:gd name="connsiteX3" fmla="*/ 0 w 410485"/>
                <a:gd name="connsiteY3" fmla="*/ 0 h 373134"/>
                <a:gd name="connsiteX4" fmla="*/ 0 w 410485"/>
                <a:gd name="connsiteY4" fmla="*/ 373135 h 373134"/>
                <a:gd name="connsiteX5" fmla="*/ 60702 w 410485"/>
                <a:gd name="connsiteY5" fmla="*/ 373135 h 373134"/>
                <a:gd name="connsiteX6" fmla="*/ 60702 w 410485"/>
                <a:gd name="connsiteY6" fmla="*/ 81917 h 373134"/>
                <a:gd name="connsiteX7" fmla="*/ 349262 w 410485"/>
                <a:gd name="connsiteY7" fmla="*/ 373135 h 373134"/>
                <a:gd name="connsiteX8" fmla="*/ 410486 w 410485"/>
                <a:gd name="connsiteY8" fmla="*/ 373135 h 373134"/>
                <a:gd name="connsiteX9" fmla="*/ 410486 w 410485"/>
                <a:gd name="connsiteY9" fmla="*/ 0 h 373134"/>
                <a:gd name="connsiteX10" fmla="*/ 349262 w 410485"/>
                <a:gd name="connsiteY10" fmla="*/ 0 h 37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485" h="373134">
                  <a:moveTo>
                    <a:pt x="349262" y="291598"/>
                  </a:moveTo>
                  <a:lnTo>
                    <a:pt x="60702" y="0"/>
                  </a:lnTo>
                  <a:lnTo>
                    <a:pt x="26388" y="0"/>
                  </a:lnTo>
                  <a:lnTo>
                    <a:pt x="0" y="0"/>
                  </a:lnTo>
                  <a:lnTo>
                    <a:pt x="0" y="373135"/>
                  </a:lnTo>
                  <a:lnTo>
                    <a:pt x="60702" y="373135"/>
                  </a:lnTo>
                  <a:lnTo>
                    <a:pt x="60702" y="81917"/>
                  </a:lnTo>
                  <a:lnTo>
                    <a:pt x="349262" y="373135"/>
                  </a:lnTo>
                  <a:lnTo>
                    <a:pt x="410486" y="373135"/>
                  </a:lnTo>
                  <a:lnTo>
                    <a:pt x="410486" y="0"/>
                  </a:lnTo>
                  <a:lnTo>
                    <a:pt x="349262" y="0"/>
                  </a:lnTo>
                  <a:close/>
                </a:path>
              </a:pathLst>
            </a:custGeom>
            <a:solidFill>
              <a:srgbClr val="0F214A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EBFF170-9966-4D97-BD59-699C843D4DB9}"/>
                </a:ext>
              </a:extLst>
            </p:cNvPr>
            <p:cNvSpPr/>
            <p:nvPr/>
          </p:nvSpPr>
          <p:spPr>
            <a:xfrm>
              <a:off x="8863965" y="4927183"/>
              <a:ext cx="421876" cy="373134"/>
            </a:xfrm>
            <a:custGeom>
              <a:avLst/>
              <a:gdLst>
                <a:gd name="connsiteX0" fmla="*/ 355716 w 421876"/>
                <a:gd name="connsiteY0" fmla="*/ 0 h 373134"/>
                <a:gd name="connsiteX1" fmla="*/ 212955 w 421876"/>
                <a:gd name="connsiteY1" fmla="*/ 291598 h 373134"/>
                <a:gd name="connsiteX2" fmla="*/ 70146 w 421876"/>
                <a:gd name="connsiteY2" fmla="*/ 0 h 373134"/>
                <a:gd name="connsiteX3" fmla="*/ 0 w 421876"/>
                <a:gd name="connsiteY3" fmla="*/ 0 h 373134"/>
                <a:gd name="connsiteX4" fmla="*/ 187042 w 421876"/>
                <a:gd name="connsiteY4" fmla="*/ 373135 h 373134"/>
                <a:gd name="connsiteX5" fmla="*/ 235309 w 421876"/>
                <a:gd name="connsiteY5" fmla="*/ 373135 h 373134"/>
                <a:gd name="connsiteX6" fmla="*/ 421876 w 421876"/>
                <a:gd name="connsiteY6" fmla="*/ 0 h 37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876" h="373134">
                  <a:moveTo>
                    <a:pt x="355716" y="0"/>
                  </a:moveTo>
                  <a:lnTo>
                    <a:pt x="212955" y="291598"/>
                  </a:lnTo>
                  <a:lnTo>
                    <a:pt x="70146" y="0"/>
                  </a:lnTo>
                  <a:lnTo>
                    <a:pt x="0" y="0"/>
                  </a:lnTo>
                  <a:lnTo>
                    <a:pt x="187042" y="373135"/>
                  </a:lnTo>
                  <a:lnTo>
                    <a:pt x="235309" y="373135"/>
                  </a:lnTo>
                  <a:lnTo>
                    <a:pt x="421876" y="0"/>
                  </a:lnTo>
                  <a:close/>
                </a:path>
              </a:pathLst>
            </a:custGeom>
            <a:solidFill>
              <a:srgbClr val="0F214A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47" name="TAGLINE 60Black">
            <a:extLst>
              <a:ext uri="{FF2B5EF4-FFF2-40B4-BE49-F238E27FC236}">
                <a16:creationId xmlns:a16="http://schemas.microsoft.com/office/drawing/2014/main" id="{1DDB6F67-2C8F-419C-A09A-62A18305D40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46865" y="539750"/>
            <a:ext cx="1703386" cy="11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626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Logo">
            <a:extLst>
              <a:ext uri="{FF2B5EF4-FFF2-40B4-BE49-F238E27FC236}">
                <a16:creationId xmlns:a16="http://schemas.microsoft.com/office/drawing/2014/main" id="{695A7F22-D090-4AF8-A177-30D9606CFDBE}"/>
              </a:ext>
            </a:extLst>
          </p:cNvPr>
          <p:cNvGrpSpPr/>
          <p:nvPr userDrawn="1"/>
        </p:nvGrpSpPr>
        <p:grpSpPr>
          <a:xfrm>
            <a:off x="10893210" y="6350918"/>
            <a:ext cx="755843" cy="322808"/>
            <a:chOff x="6380216" y="4059273"/>
            <a:chExt cx="2905863" cy="1241045"/>
          </a:xfrm>
          <a:solidFill>
            <a:schemeClr val="bg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C3685D1-9F07-4341-8451-6ACA3C76F377}"/>
                </a:ext>
              </a:extLst>
            </p:cNvPr>
            <p:cNvSpPr/>
            <p:nvPr/>
          </p:nvSpPr>
          <p:spPr>
            <a:xfrm>
              <a:off x="6380216" y="4059273"/>
              <a:ext cx="2905863" cy="346936"/>
            </a:xfrm>
            <a:custGeom>
              <a:avLst/>
              <a:gdLst>
                <a:gd name="connsiteX0" fmla="*/ 0 w 2905863"/>
                <a:gd name="connsiteY0" fmla="*/ 0 h 346936"/>
                <a:gd name="connsiteX1" fmla="*/ 2905864 w 2905863"/>
                <a:gd name="connsiteY1" fmla="*/ 0 h 346936"/>
                <a:gd name="connsiteX2" fmla="*/ 2905864 w 2905863"/>
                <a:gd name="connsiteY2" fmla="*/ 346937 h 346936"/>
                <a:gd name="connsiteX3" fmla="*/ 0 w 2905863"/>
                <a:gd name="connsiteY3" fmla="*/ 346937 h 34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5863" h="346936">
                  <a:moveTo>
                    <a:pt x="0" y="0"/>
                  </a:moveTo>
                  <a:lnTo>
                    <a:pt x="2905864" y="0"/>
                  </a:lnTo>
                  <a:lnTo>
                    <a:pt x="2905864" y="346937"/>
                  </a:lnTo>
                  <a:lnTo>
                    <a:pt x="0" y="346937"/>
                  </a:lnTo>
                  <a:close/>
                </a:path>
              </a:pathLst>
            </a:custGeom>
            <a:grpFill/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05DB9FB-B858-4B06-A61C-9DAA21B1D160}"/>
                </a:ext>
              </a:extLst>
            </p:cNvPr>
            <p:cNvSpPr/>
            <p:nvPr/>
          </p:nvSpPr>
          <p:spPr>
            <a:xfrm>
              <a:off x="6380216" y="4521775"/>
              <a:ext cx="2905863" cy="57854"/>
            </a:xfrm>
            <a:custGeom>
              <a:avLst/>
              <a:gdLst>
                <a:gd name="connsiteX0" fmla="*/ 0 w 2905863"/>
                <a:gd name="connsiteY0" fmla="*/ 0 h 57854"/>
                <a:gd name="connsiteX1" fmla="*/ 2905864 w 2905863"/>
                <a:gd name="connsiteY1" fmla="*/ 0 h 57854"/>
                <a:gd name="connsiteX2" fmla="*/ 2905864 w 2905863"/>
                <a:gd name="connsiteY2" fmla="*/ 57854 h 57854"/>
                <a:gd name="connsiteX3" fmla="*/ 0 w 2905863"/>
                <a:gd name="connsiteY3" fmla="*/ 57854 h 5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5863" h="57854">
                  <a:moveTo>
                    <a:pt x="0" y="0"/>
                  </a:moveTo>
                  <a:lnTo>
                    <a:pt x="2905864" y="0"/>
                  </a:lnTo>
                  <a:lnTo>
                    <a:pt x="2905864" y="57854"/>
                  </a:lnTo>
                  <a:lnTo>
                    <a:pt x="0" y="57854"/>
                  </a:lnTo>
                  <a:close/>
                </a:path>
              </a:pathLst>
            </a:custGeom>
            <a:grpFill/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6694A08-8823-4FD6-88C7-8415CF19C262}"/>
                </a:ext>
              </a:extLst>
            </p:cNvPr>
            <p:cNvSpPr/>
            <p:nvPr/>
          </p:nvSpPr>
          <p:spPr>
            <a:xfrm>
              <a:off x="6380216" y="4637294"/>
              <a:ext cx="2905863" cy="115566"/>
            </a:xfrm>
            <a:custGeom>
              <a:avLst/>
              <a:gdLst>
                <a:gd name="connsiteX0" fmla="*/ 0 w 2905863"/>
                <a:gd name="connsiteY0" fmla="*/ 0 h 115566"/>
                <a:gd name="connsiteX1" fmla="*/ 2905864 w 2905863"/>
                <a:gd name="connsiteY1" fmla="*/ 0 h 115566"/>
                <a:gd name="connsiteX2" fmla="*/ 2905864 w 2905863"/>
                <a:gd name="connsiteY2" fmla="*/ 115566 h 115566"/>
                <a:gd name="connsiteX3" fmla="*/ 0 w 2905863"/>
                <a:gd name="connsiteY3" fmla="*/ 115566 h 11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5863" h="115566">
                  <a:moveTo>
                    <a:pt x="0" y="0"/>
                  </a:moveTo>
                  <a:lnTo>
                    <a:pt x="2905864" y="0"/>
                  </a:lnTo>
                  <a:lnTo>
                    <a:pt x="2905864" y="115566"/>
                  </a:lnTo>
                  <a:lnTo>
                    <a:pt x="0" y="115566"/>
                  </a:lnTo>
                  <a:close/>
                </a:path>
              </a:pathLst>
            </a:custGeom>
            <a:grpFill/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0EAD51D-BC75-421A-AA39-A25C2993AF87}"/>
                </a:ext>
              </a:extLst>
            </p:cNvPr>
            <p:cNvSpPr/>
            <p:nvPr/>
          </p:nvSpPr>
          <p:spPr>
            <a:xfrm>
              <a:off x="7833598" y="4927183"/>
              <a:ext cx="392545" cy="373134"/>
            </a:xfrm>
            <a:custGeom>
              <a:avLst/>
              <a:gdLst>
                <a:gd name="connsiteX0" fmla="*/ 303984 w 392545"/>
                <a:gd name="connsiteY0" fmla="*/ 19174 h 373134"/>
                <a:gd name="connsiteX1" fmla="*/ 201992 w 392545"/>
                <a:gd name="connsiteY1" fmla="*/ 0 h 373134"/>
                <a:gd name="connsiteX2" fmla="*/ 62173 w 392545"/>
                <a:gd name="connsiteY2" fmla="*/ 0 h 373134"/>
                <a:gd name="connsiteX3" fmla="*/ 27859 w 392545"/>
                <a:gd name="connsiteY3" fmla="*/ 0 h 373134"/>
                <a:gd name="connsiteX4" fmla="*/ 0 w 392545"/>
                <a:gd name="connsiteY4" fmla="*/ 0 h 373134"/>
                <a:gd name="connsiteX5" fmla="*/ 0 w 392545"/>
                <a:gd name="connsiteY5" fmla="*/ 373135 h 373134"/>
                <a:gd name="connsiteX6" fmla="*/ 27859 w 392545"/>
                <a:gd name="connsiteY6" fmla="*/ 373135 h 373134"/>
                <a:gd name="connsiteX7" fmla="*/ 62173 w 392545"/>
                <a:gd name="connsiteY7" fmla="*/ 373135 h 373134"/>
                <a:gd name="connsiteX8" fmla="*/ 201992 w 392545"/>
                <a:gd name="connsiteY8" fmla="*/ 373135 h 373134"/>
                <a:gd name="connsiteX9" fmla="*/ 303984 w 392545"/>
                <a:gd name="connsiteY9" fmla="*/ 353961 h 373134"/>
                <a:gd name="connsiteX10" fmla="*/ 369670 w 392545"/>
                <a:gd name="connsiteY10" fmla="*/ 296249 h 373134"/>
                <a:gd name="connsiteX11" fmla="*/ 392546 w 392545"/>
                <a:gd name="connsiteY11" fmla="*/ 199477 h 373134"/>
                <a:gd name="connsiteX12" fmla="*/ 392546 w 392545"/>
                <a:gd name="connsiteY12" fmla="*/ 173611 h 373134"/>
                <a:gd name="connsiteX13" fmla="*/ 369670 w 392545"/>
                <a:gd name="connsiteY13" fmla="*/ 76839 h 373134"/>
                <a:gd name="connsiteX14" fmla="*/ 303984 w 392545"/>
                <a:gd name="connsiteY14" fmla="*/ 19174 h 373134"/>
                <a:gd name="connsiteX15" fmla="*/ 331369 w 392545"/>
                <a:gd name="connsiteY15" fmla="*/ 197531 h 373134"/>
                <a:gd name="connsiteX16" fmla="*/ 299048 w 392545"/>
                <a:gd name="connsiteY16" fmla="*/ 287563 h 373134"/>
                <a:gd name="connsiteX17" fmla="*/ 202514 w 392545"/>
                <a:gd name="connsiteY17" fmla="*/ 316894 h 373134"/>
                <a:gd name="connsiteX18" fmla="*/ 62221 w 392545"/>
                <a:gd name="connsiteY18" fmla="*/ 316894 h 373134"/>
                <a:gd name="connsiteX19" fmla="*/ 62221 w 392545"/>
                <a:gd name="connsiteY19" fmla="*/ 56193 h 373134"/>
                <a:gd name="connsiteX20" fmla="*/ 202514 w 392545"/>
                <a:gd name="connsiteY20" fmla="*/ 56193 h 373134"/>
                <a:gd name="connsiteX21" fmla="*/ 299048 w 392545"/>
                <a:gd name="connsiteY21" fmla="*/ 84812 h 373134"/>
                <a:gd name="connsiteX22" fmla="*/ 331369 w 392545"/>
                <a:gd name="connsiteY22" fmla="*/ 175604 h 373134"/>
                <a:gd name="connsiteX23" fmla="*/ 331369 w 392545"/>
                <a:gd name="connsiteY23" fmla="*/ 197531 h 37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545" h="373134">
                  <a:moveTo>
                    <a:pt x="303984" y="19174"/>
                  </a:moveTo>
                  <a:cubicBezTo>
                    <a:pt x="275461" y="6407"/>
                    <a:pt x="241479" y="0"/>
                    <a:pt x="201992" y="0"/>
                  </a:cubicBezTo>
                  <a:lnTo>
                    <a:pt x="62173" y="0"/>
                  </a:lnTo>
                  <a:lnTo>
                    <a:pt x="27859" y="0"/>
                  </a:lnTo>
                  <a:lnTo>
                    <a:pt x="0" y="0"/>
                  </a:lnTo>
                  <a:lnTo>
                    <a:pt x="0" y="373135"/>
                  </a:lnTo>
                  <a:lnTo>
                    <a:pt x="27859" y="373135"/>
                  </a:lnTo>
                  <a:lnTo>
                    <a:pt x="62173" y="373135"/>
                  </a:lnTo>
                  <a:lnTo>
                    <a:pt x="201992" y="373135"/>
                  </a:lnTo>
                  <a:cubicBezTo>
                    <a:pt x="241479" y="373135"/>
                    <a:pt x="275461" y="366728"/>
                    <a:pt x="303984" y="353961"/>
                  </a:cubicBezTo>
                  <a:cubicBezTo>
                    <a:pt x="332508" y="341194"/>
                    <a:pt x="354387" y="321972"/>
                    <a:pt x="369670" y="296249"/>
                  </a:cubicBezTo>
                  <a:cubicBezTo>
                    <a:pt x="384904" y="270525"/>
                    <a:pt x="392546" y="238299"/>
                    <a:pt x="392546" y="199477"/>
                  </a:cubicBezTo>
                  <a:lnTo>
                    <a:pt x="392546" y="173611"/>
                  </a:lnTo>
                  <a:cubicBezTo>
                    <a:pt x="392546" y="134788"/>
                    <a:pt x="384904" y="102562"/>
                    <a:pt x="369670" y="76839"/>
                  </a:cubicBezTo>
                  <a:cubicBezTo>
                    <a:pt x="354387" y="51162"/>
                    <a:pt x="332508" y="31941"/>
                    <a:pt x="303984" y="19174"/>
                  </a:cubicBezTo>
                  <a:close/>
                  <a:moveTo>
                    <a:pt x="331369" y="197531"/>
                  </a:moveTo>
                  <a:cubicBezTo>
                    <a:pt x="331369" y="238015"/>
                    <a:pt x="320596" y="268010"/>
                    <a:pt x="299048" y="287563"/>
                  </a:cubicBezTo>
                  <a:cubicBezTo>
                    <a:pt x="277502" y="307117"/>
                    <a:pt x="245323" y="316894"/>
                    <a:pt x="202514" y="316894"/>
                  </a:cubicBezTo>
                  <a:lnTo>
                    <a:pt x="62221" y="316894"/>
                  </a:lnTo>
                  <a:lnTo>
                    <a:pt x="62221" y="56193"/>
                  </a:lnTo>
                  <a:lnTo>
                    <a:pt x="202514" y="56193"/>
                  </a:lnTo>
                  <a:cubicBezTo>
                    <a:pt x="245323" y="56193"/>
                    <a:pt x="277454" y="65733"/>
                    <a:pt x="299048" y="84812"/>
                  </a:cubicBezTo>
                  <a:cubicBezTo>
                    <a:pt x="320596" y="103891"/>
                    <a:pt x="331369" y="134171"/>
                    <a:pt x="331369" y="175604"/>
                  </a:cubicBezTo>
                  <a:lnTo>
                    <a:pt x="331369" y="197531"/>
                  </a:lnTo>
                  <a:close/>
                </a:path>
              </a:pathLst>
            </a:custGeom>
            <a:grpFill/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D0EDFBF-F6DC-4EE5-B961-FB8227BC86A9}"/>
                </a:ext>
              </a:extLst>
            </p:cNvPr>
            <p:cNvSpPr/>
            <p:nvPr/>
          </p:nvSpPr>
          <p:spPr>
            <a:xfrm>
              <a:off x="8344036" y="4927183"/>
              <a:ext cx="410485" cy="373134"/>
            </a:xfrm>
            <a:custGeom>
              <a:avLst/>
              <a:gdLst>
                <a:gd name="connsiteX0" fmla="*/ 349262 w 410485"/>
                <a:gd name="connsiteY0" fmla="*/ 291598 h 373134"/>
                <a:gd name="connsiteX1" fmla="*/ 60702 w 410485"/>
                <a:gd name="connsiteY1" fmla="*/ 0 h 373134"/>
                <a:gd name="connsiteX2" fmla="*/ 26388 w 410485"/>
                <a:gd name="connsiteY2" fmla="*/ 0 h 373134"/>
                <a:gd name="connsiteX3" fmla="*/ 0 w 410485"/>
                <a:gd name="connsiteY3" fmla="*/ 0 h 373134"/>
                <a:gd name="connsiteX4" fmla="*/ 0 w 410485"/>
                <a:gd name="connsiteY4" fmla="*/ 373135 h 373134"/>
                <a:gd name="connsiteX5" fmla="*/ 60702 w 410485"/>
                <a:gd name="connsiteY5" fmla="*/ 373135 h 373134"/>
                <a:gd name="connsiteX6" fmla="*/ 60702 w 410485"/>
                <a:gd name="connsiteY6" fmla="*/ 81917 h 373134"/>
                <a:gd name="connsiteX7" fmla="*/ 349262 w 410485"/>
                <a:gd name="connsiteY7" fmla="*/ 373135 h 373134"/>
                <a:gd name="connsiteX8" fmla="*/ 410486 w 410485"/>
                <a:gd name="connsiteY8" fmla="*/ 373135 h 373134"/>
                <a:gd name="connsiteX9" fmla="*/ 410486 w 410485"/>
                <a:gd name="connsiteY9" fmla="*/ 0 h 373134"/>
                <a:gd name="connsiteX10" fmla="*/ 349262 w 410485"/>
                <a:gd name="connsiteY10" fmla="*/ 0 h 37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485" h="373134">
                  <a:moveTo>
                    <a:pt x="349262" y="291598"/>
                  </a:moveTo>
                  <a:lnTo>
                    <a:pt x="60702" y="0"/>
                  </a:lnTo>
                  <a:lnTo>
                    <a:pt x="26388" y="0"/>
                  </a:lnTo>
                  <a:lnTo>
                    <a:pt x="0" y="0"/>
                  </a:lnTo>
                  <a:lnTo>
                    <a:pt x="0" y="373135"/>
                  </a:lnTo>
                  <a:lnTo>
                    <a:pt x="60702" y="373135"/>
                  </a:lnTo>
                  <a:lnTo>
                    <a:pt x="60702" y="81917"/>
                  </a:lnTo>
                  <a:lnTo>
                    <a:pt x="349262" y="373135"/>
                  </a:lnTo>
                  <a:lnTo>
                    <a:pt x="410486" y="373135"/>
                  </a:lnTo>
                  <a:lnTo>
                    <a:pt x="410486" y="0"/>
                  </a:lnTo>
                  <a:lnTo>
                    <a:pt x="349262" y="0"/>
                  </a:lnTo>
                  <a:close/>
                </a:path>
              </a:pathLst>
            </a:custGeom>
            <a:grpFill/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D9D8410-AE1F-42D5-9F0C-1407AD71DD5C}"/>
                </a:ext>
              </a:extLst>
            </p:cNvPr>
            <p:cNvSpPr/>
            <p:nvPr/>
          </p:nvSpPr>
          <p:spPr>
            <a:xfrm>
              <a:off x="8863965" y="4927183"/>
              <a:ext cx="421876" cy="373134"/>
            </a:xfrm>
            <a:custGeom>
              <a:avLst/>
              <a:gdLst>
                <a:gd name="connsiteX0" fmla="*/ 355716 w 421876"/>
                <a:gd name="connsiteY0" fmla="*/ 0 h 373134"/>
                <a:gd name="connsiteX1" fmla="*/ 212955 w 421876"/>
                <a:gd name="connsiteY1" fmla="*/ 291598 h 373134"/>
                <a:gd name="connsiteX2" fmla="*/ 70146 w 421876"/>
                <a:gd name="connsiteY2" fmla="*/ 0 h 373134"/>
                <a:gd name="connsiteX3" fmla="*/ 0 w 421876"/>
                <a:gd name="connsiteY3" fmla="*/ 0 h 373134"/>
                <a:gd name="connsiteX4" fmla="*/ 187042 w 421876"/>
                <a:gd name="connsiteY4" fmla="*/ 373135 h 373134"/>
                <a:gd name="connsiteX5" fmla="*/ 235309 w 421876"/>
                <a:gd name="connsiteY5" fmla="*/ 373135 h 373134"/>
                <a:gd name="connsiteX6" fmla="*/ 421876 w 421876"/>
                <a:gd name="connsiteY6" fmla="*/ 0 h 37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876" h="373134">
                  <a:moveTo>
                    <a:pt x="355716" y="0"/>
                  </a:moveTo>
                  <a:lnTo>
                    <a:pt x="212955" y="291598"/>
                  </a:lnTo>
                  <a:lnTo>
                    <a:pt x="70146" y="0"/>
                  </a:lnTo>
                  <a:lnTo>
                    <a:pt x="0" y="0"/>
                  </a:lnTo>
                  <a:lnTo>
                    <a:pt x="187042" y="373135"/>
                  </a:lnTo>
                  <a:lnTo>
                    <a:pt x="235309" y="373135"/>
                  </a:lnTo>
                  <a:lnTo>
                    <a:pt x="421876" y="0"/>
                  </a:lnTo>
                  <a:close/>
                </a:path>
              </a:pathLst>
            </a:custGeom>
            <a:grpFill/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insert agenda title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39750" y="1730375"/>
            <a:ext cx="11110913" cy="43164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7000"/>
              </a:lnSpc>
              <a:spcBef>
                <a:spcPts val="600"/>
              </a:spcBef>
              <a:buClr>
                <a:srgbClr val="333333"/>
              </a:buClr>
              <a:buFont typeface="Arial" panose="020B0604020202020204" pitchFamily="34" charset="0"/>
              <a:buChar char="​"/>
              <a:defRPr sz="2800" b="0">
                <a:solidFill>
                  <a:schemeClr val="bg1"/>
                </a:solidFill>
              </a:defRPr>
            </a:lvl1pPr>
            <a:lvl2pPr marL="180000" indent="-180000">
              <a:spcBef>
                <a:spcPts val="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2pPr>
            <a:lvl3pPr marL="360000">
              <a:spcBef>
                <a:spcPts val="600"/>
              </a:spcBef>
              <a:defRPr>
                <a:solidFill>
                  <a:schemeClr val="bg1"/>
                </a:solidFill>
              </a:defRPr>
            </a:lvl3pPr>
          </a:lstStyle>
          <a:p>
            <a:pPr lvl="0"/>
            <a:r>
              <a:rPr lang="en-US"/>
              <a:t>Click to add agenda topic, use DNV colour to highlight topic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CC51AD2-C7F6-4AF5-83C7-C3346E7B2B9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6645AE-FC10-4F79-953E-599B36B67B3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170CD4-9BE0-473A-A859-807C538E799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A07366-CB75-4AA8-9E5B-928B849F427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_SD_FLD_Copyright">
            <a:extLst>
              <a:ext uri="{FF2B5EF4-FFF2-40B4-BE49-F238E27FC236}">
                <a16:creationId xmlns:a16="http://schemas.microsoft.com/office/drawing/2014/main" id="{91DD9A75-AAB0-4D34-9DD6-745202F2B6EC}"/>
              </a:ext>
            </a:extLst>
          </p:cNvPr>
          <p:cNvSpPr txBox="1"/>
          <p:nvPr userDrawn="1"/>
        </p:nvSpPr>
        <p:spPr>
          <a:xfrm>
            <a:off x="853200" y="6440400"/>
            <a:ext cx="27892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700" noProof="0">
                <a:solidFill>
                  <a:schemeClr val="bg1"/>
                </a:solidFill>
              </a:rPr>
              <a:t>DNV ©</a:t>
            </a:r>
            <a:endParaRPr lang="en-US" sz="700" noProof="0" dirty="0">
              <a:solidFill>
                <a:schemeClr val="bg1"/>
              </a:solidFill>
            </a:endParaRPr>
          </a:p>
        </p:txBody>
      </p:sp>
      <p:sp>
        <p:nvSpPr>
          <p:cNvPr id="18" name="SD_FLD_DocumentDate">
            <a:extLst>
              <a:ext uri="{FF2B5EF4-FFF2-40B4-BE49-F238E27FC236}">
                <a16:creationId xmlns:a16="http://schemas.microsoft.com/office/drawing/2014/main" id="{1BACBB39-DAB4-4191-818A-2C30244CF39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6400" y="6440400"/>
            <a:ext cx="1198800" cy="15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ts val="0"/>
              </a:spcBef>
            </a:pPr>
            <a:r>
              <a:rPr lang="en-US" altLang="ja-JP" sz="700" cap="all" baseline="0" dirty="0">
                <a:solidFill>
                  <a:schemeClr val="bg1"/>
                </a:solidFill>
                <a:ea typeface="ＭＳ Ｐゴシック" charset="-128"/>
                <a:cs typeface="Arial" charset="0"/>
              </a:rPr>
              <a:t>Monday, January 30, 2023</a:t>
            </a:r>
          </a:p>
        </p:txBody>
      </p:sp>
      <p:sp>
        <p:nvSpPr>
          <p:cNvPr id="22" name="SD_FLD_Draft" hidden="1">
            <a:extLst>
              <a:ext uri="{FF2B5EF4-FFF2-40B4-BE49-F238E27FC236}">
                <a16:creationId xmlns:a16="http://schemas.microsoft.com/office/drawing/2014/main" id="{92C90B5D-5FAE-415E-B4B3-FF93FD8C92B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243513" y="6232324"/>
            <a:ext cx="1700337" cy="2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14400" rIns="0" bIns="0" anchor="t" anchorCtr="0"/>
          <a:lstStyle/>
          <a:p>
            <a:pPr algn="ctr">
              <a:lnSpc>
                <a:spcPct val="83000"/>
              </a:lnSpc>
              <a:spcBef>
                <a:spcPts val="0"/>
              </a:spcBef>
            </a:pPr>
            <a:r>
              <a:rPr lang="en-US" altLang="ja-JP" sz="1600" b="0" cap="all" baseline="0" dirty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</a:p>
        </p:txBody>
      </p:sp>
      <p:sp>
        <p:nvSpPr>
          <p:cNvPr id="20" name="SD_FLD_Confidentiality">
            <a:extLst>
              <a:ext uri="{FF2B5EF4-FFF2-40B4-BE49-F238E27FC236}">
                <a16:creationId xmlns:a16="http://schemas.microsoft.com/office/drawing/2014/main" id="{3DEC7C90-257A-486B-BBAD-EACD348C6498}"/>
              </a:ext>
            </a:extLst>
          </p:cNvPr>
          <p:cNvSpPr/>
          <p:nvPr userDrawn="1"/>
        </p:nvSpPr>
        <p:spPr>
          <a:xfrm>
            <a:off x="7131600" y="6440400"/>
            <a:ext cx="2440800" cy="1512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</a:pPr>
            <a:endParaRPr lang="en-US" sz="700" b="0" kern="1200" cap="all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7404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1" y="-1"/>
            <a:ext cx="12191999" cy="686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0000" y="1536806"/>
            <a:ext cx="10170863" cy="3784387"/>
          </a:xfrm>
        </p:spPr>
        <p:txBody>
          <a:bodyPr anchor="ctr" anchorCtr="0">
            <a:noAutofit/>
          </a:bodyPr>
          <a:lstStyle>
            <a:lvl1pPr algn="l">
              <a:defRPr sz="6000" b="0" cap="none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add title</a:t>
            </a:r>
            <a:endParaRPr lang="en-US" dirty="0"/>
          </a:p>
        </p:txBody>
      </p:sp>
      <p:grpSp>
        <p:nvGrpSpPr>
          <p:cNvPr id="14" name="Logo">
            <a:extLst>
              <a:ext uri="{FF2B5EF4-FFF2-40B4-BE49-F238E27FC236}">
                <a16:creationId xmlns:a16="http://schemas.microsoft.com/office/drawing/2014/main" id="{FFD8B2ED-D29A-4DD2-802B-39A737104C76}"/>
              </a:ext>
            </a:extLst>
          </p:cNvPr>
          <p:cNvGrpSpPr/>
          <p:nvPr userDrawn="1"/>
        </p:nvGrpSpPr>
        <p:grpSpPr bwMode="black">
          <a:xfrm>
            <a:off x="10893210" y="6350918"/>
            <a:ext cx="755843" cy="322808"/>
            <a:chOff x="6380216" y="4059273"/>
            <a:chExt cx="2905863" cy="1241045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DE34447-D162-4F7B-935A-955BE9F11910}"/>
                </a:ext>
              </a:extLst>
            </p:cNvPr>
            <p:cNvSpPr/>
            <p:nvPr/>
          </p:nvSpPr>
          <p:spPr bwMode="black">
            <a:xfrm>
              <a:off x="6380216" y="4059273"/>
              <a:ext cx="2905863" cy="346936"/>
            </a:xfrm>
            <a:custGeom>
              <a:avLst/>
              <a:gdLst>
                <a:gd name="connsiteX0" fmla="*/ 0 w 2905863"/>
                <a:gd name="connsiteY0" fmla="*/ 0 h 346936"/>
                <a:gd name="connsiteX1" fmla="*/ 2905864 w 2905863"/>
                <a:gd name="connsiteY1" fmla="*/ 0 h 346936"/>
                <a:gd name="connsiteX2" fmla="*/ 2905864 w 2905863"/>
                <a:gd name="connsiteY2" fmla="*/ 346937 h 346936"/>
                <a:gd name="connsiteX3" fmla="*/ 0 w 2905863"/>
                <a:gd name="connsiteY3" fmla="*/ 346937 h 34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5863" h="346936">
                  <a:moveTo>
                    <a:pt x="0" y="0"/>
                  </a:moveTo>
                  <a:lnTo>
                    <a:pt x="2905864" y="0"/>
                  </a:lnTo>
                  <a:lnTo>
                    <a:pt x="2905864" y="346937"/>
                  </a:lnTo>
                  <a:lnTo>
                    <a:pt x="0" y="346937"/>
                  </a:lnTo>
                  <a:close/>
                </a:path>
              </a:pathLst>
            </a:custGeom>
            <a:grpFill/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CC62DE1-D960-4214-AF24-6FCCF8E1E2CB}"/>
                </a:ext>
              </a:extLst>
            </p:cNvPr>
            <p:cNvSpPr/>
            <p:nvPr/>
          </p:nvSpPr>
          <p:spPr bwMode="black">
            <a:xfrm>
              <a:off x="6380216" y="4521775"/>
              <a:ext cx="2905863" cy="57854"/>
            </a:xfrm>
            <a:custGeom>
              <a:avLst/>
              <a:gdLst>
                <a:gd name="connsiteX0" fmla="*/ 0 w 2905863"/>
                <a:gd name="connsiteY0" fmla="*/ 0 h 57854"/>
                <a:gd name="connsiteX1" fmla="*/ 2905864 w 2905863"/>
                <a:gd name="connsiteY1" fmla="*/ 0 h 57854"/>
                <a:gd name="connsiteX2" fmla="*/ 2905864 w 2905863"/>
                <a:gd name="connsiteY2" fmla="*/ 57854 h 57854"/>
                <a:gd name="connsiteX3" fmla="*/ 0 w 2905863"/>
                <a:gd name="connsiteY3" fmla="*/ 57854 h 5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5863" h="57854">
                  <a:moveTo>
                    <a:pt x="0" y="0"/>
                  </a:moveTo>
                  <a:lnTo>
                    <a:pt x="2905864" y="0"/>
                  </a:lnTo>
                  <a:lnTo>
                    <a:pt x="2905864" y="57854"/>
                  </a:lnTo>
                  <a:lnTo>
                    <a:pt x="0" y="57854"/>
                  </a:lnTo>
                  <a:close/>
                </a:path>
              </a:pathLst>
            </a:custGeom>
            <a:grpFill/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DA82B21-5583-4BEB-BD57-5F9CEB1A8934}"/>
                </a:ext>
              </a:extLst>
            </p:cNvPr>
            <p:cNvSpPr/>
            <p:nvPr/>
          </p:nvSpPr>
          <p:spPr bwMode="black">
            <a:xfrm>
              <a:off x="6380216" y="4637294"/>
              <a:ext cx="2905863" cy="115566"/>
            </a:xfrm>
            <a:custGeom>
              <a:avLst/>
              <a:gdLst>
                <a:gd name="connsiteX0" fmla="*/ 0 w 2905863"/>
                <a:gd name="connsiteY0" fmla="*/ 0 h 115566"/>
                <a:gd name="connsiteX1" fmla="*/ 2905864 w 2905863"/>
                <a:gd name="connsiteY1" fmla="*/ 0 h 115566"/>
                <a:gd name="connsiteX2" fmla="*/ 2905864 w 2905863"/>
                <a:gd name="connsiteY2" fmla="*/ 115566 h 115566"/>
                <a:gd name="connsiteX3" fmla="*/ 0 w 2905863"/>
                <a:gd name="connsiteY3" fmla="*/ 115566 h 11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5863" h="115566">
                  <a:moveTo>
                    <a:pt x="0" y="0"/>
                  </a:moveTo>
                  <a:lnTo>
                    <a:pt x="2905864" y="0"/>
                  </a:lnTo>
                  <a:lnTo>
                    <a:pt x="2905864" y="115566"/>
                  </a:lnTo>
                  <a:lnTo>
                    <a:pt x="0" y="115566"/>
                  </a:lnTo>
                  <a:close/>
                </a:path>
              </a:pathLst>
            </a:custGeom>
            <a:grpFill/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CE20039-795E-4D11-8AE0-90EC7F537A0F}"/>
                </a:ext>
              </a:extLst>
            </p:cNvPr>
            <p:cNvSpPr/>
            <p:nvPr/>
          </p:nvSpPr>
          <p:spPr bwMode="black">
            <a:xfrm>
              <a:off x="7833598" y="4927183"/>
              <a:ext cx="392545" cy="373134"/>
            </a:xfrm>
            <a:custGeom>
              <a:avLst/>
              <a:gdLst>
                <a:gd name="connsiteX0" fmla="*/ 303984 w 392545"/>
                <a:gd name="connsiteY0" fmla="*/ 19174 h 373134"/>
                <a:gd name="connsiteX1" fmla="*/ 201992 w 392545"/>
                <a:gd name="connsiteY1" fmla="*/ 0 h 373134"/>
                <a:gd name="connsiteX2" fmla="*/ 62173 w 392545"/>
                <a:gd name="connsiteY2" fmla="*/ 0 h 373134"/>
                <a:gd name="connsiteX3" fmla="*/ 27859 w 392545"/>
                <a:gd name="connsiteY3" fmla="*/ 0 h 373134"/>
                <a:gd name="connsiteX4" fmla="*/ 0 w 392545"/>
                <a:gd name="connsiteY4" fmla="*/ 0 h 373134"/>
                <a:gd name="connsiteX5" fmla="*/ 0 w 392545"/>
                <a:gd name="connsiteY5" fmla="*/ 373135 h 373134"/>
                <a:gd name="connsiteX6" fmla="*/ 27859 w 392545"/>
                <a:gd name="connsiteY6" fmla="*/ 373135 h 373134"/>
                <a:gd name="connsiteX7" fmla="*/ 62173 w 392545"/>
                <a:gd name="connsiteY7" fmla="*/ 373135 h 373134"/>
                <a:gd name="connsiteX8" fmla="*/ 201992 w 392545"/>
                <a:gd name="connsiteY8" fmla="*/ 373135 h 373134"/>
                <a:gd name="connsiteX9" fmla="*/ 303984 w 392545"/>
                <a:gd name="connsiteY9" fmla="*/ 353961 h 373134"/>
                <a:gd name="connsiteX10" fmla="*/ 369670 w 392545"/>
                <a:gd name="connsiteY10" fmla="*/ 296249 h 373134"/>
                <a:gd name="connsiteX11" fmla="*/ 392546 w 392545"/>
                <a:gd name="connsiteY11" fmla="*/ 199477 h 373134"/>
                <a:gd name="connsiteX12" fmla="*/ 392546 w 392545"/>
                <a:gd name="connsiteY12" fmla="*/ 173611 h 373134"/>
                <a:gd name="connsiteX13" fmla="*/ 369670 w 392545"/>
                <a:gd name="connsiteY13" fmla="*/ 76839 h 373134"/>
                <a:gd name="connsiteX14" fmla="*/ 303984 w 392545"/>
                <a:gd name="connsiteY14" fmla="*/ 19174 h 373134"/>
                <a:gd name="connsiteX15" fmla="*/ 331369 w 392545"/>
                <a:gd name="connsiteY15" fmla="*/ 197531 h 373134"/>
                <a:gd name="connsiteX16" fmla="*/ 299048 w 392545"/>
                <a:gd name="connsiteY16" fmla="*/ 287563 h 373134"/>
                <a:gd name="connsiteX17" fmla="*/ 202514 w 392545"/>
                <a:gd name="connsiteY17" fmla="*/ 316894 h 373134"/>
                <a:gd name="connsiteX18" fmla="*/ 62221 w 392545"/>
                <a:gd name="connsiteY18" fmla="*/ 316894 h 373134"/>
                <a:gd name="connsiteX19" fmla="*/ 62221 w 392545"/>
                <a:gd name="connsiteY19" fmla="*/ 56193 h 373134"/>
                <a:gd name="connsiteX20" fmla="*/ 202514 w 392545"/>
                <a:gd name="connsiteY20" fmla="*/ 56193 h 373134"/>
                <a:gd name="connsiteX21" fmla="*/ 299048 w 392545"/>
                <a:gd name="connsiteY21" fmla="*/ 84812 h 373134"/>
                <a:gd name="connsiteX22" fmla="*/ 331369 w 392545"/>
                <a:gd name="connsiteY22" fmla="*/ 175604 h 373134"/>
                <a:gd name="connsiteX23" fmla="*/ 331369 w 392545"/>
                <a:gd name="connsiteY23" fmla="*/ 197531 h 37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545" h="373134">
                  <a:moveTo>
                    <a:pt x="303984" y="19174"/>
                  </a:moveTo>
                  <a:cubicBezTo>
                    <a:pt x="275461" y="6407"/>
                    <a:pt x="241479" y="0"/>
                    <a:pt x="201992" y="0"/>
                  </a:cubicBezTo>
                  <a:lnTo>
                    <a:pt x="62173" y="0"/>
                  </a:lnTo>
                  <a:lnTo>
                    <a:pt x="27859" y="0"/>
                  </a:lnTo>
                  <a:lnTo>
                    <a:pt x="0" y="0"/>
                  </a:lnTo>
                  <a:lnTo>
                    <a:pt x="0" y="373135"/>
                  </a:lnTo>
                  <a:lnTo>
                    <a:pt x="27859" y="373135"/>
                  </a:lnTo>
                  <a:lnTo>
                    <a:pt x="62173" y="373135"/>
                  </a:lnTo>
                  <a:lnTo>
                    <a:pt x="201992" y="373135"/>
                  </a:lnTo>
                  <a:cubicBezTo>
                    <a:pt x="241479" y="373135"/>
                    <a:pt x="275461" y="366728"/>
                    <a:pt x="303984" y="353961"/>
                  </a:cubicBezTo>
                  <a:cubicBezTo>
                    <a:pt x="332508" y="341194"/>
                    <a:pt x="354387" y="321972"/>
                    <a:pt x="369670" y="296249"/>
                  </a:cubicBezTo>
                  <a:cubicBezTo>
                    <a:pt x="384904" y="270525"/>
                    <a:pt x="392546" y="238299"/>
                    <a:pt x="392546" y="199477"/>
                  </a:cubicBezTo>
                  <a:lnTo>
                    <a:pt x="392546" y="173611"/>
                  </a:lnTo>
                  <a:cubicBezTo>
                    <a:pt x="392546" y="134788"/>
                    <a:pt x="384904" y="102562"/>
                    <a:pt x="369670" y="76839"/>
                  </a:cubicBezTo>
                  <a:cubicBezTo>
                    <a:pt x="354387" y="51162"/>
                    <a:pt x="332508" y="31941"/>
                    <a:pt x="303984" y="19174"/>
                  </a:cubicBezTo>
                  <a:close/>
                  <a:moveTo>
                    <a:pt x="331369" y="197531"/>
                  </a:moveTo>
                  <a:cubicBezTo>
                    <a:pt x="331369" y="238015"/>
                    <a:pt x="320596" y="268010"/>
                    <a:pt x="299048" y="287563"/>
                  </a:cubicBezTo>
                  <a:cubicBezTo>
                    <a:pt x="277502" y="307117"/>
                    <a:pt x="245323" y="316894"/>
                    <a:pt x="202514" y="316894"/>
                  </a:cubicBezTo>
                  <a:lnTo>
                    <a:pt x="62221" y="316894"/>
                  </a:lnTo>
                  <a:lnTo>
                    <a:pt x="62221" y="56193"/>
                  </a:lnTo>
                  <a:lnTo>
                    <a:pt x="202514" y="56193"/>
                  </a:lnTo>
                  <a:cubicBezTo>
                    <a:pt x="245323" y="56193"/>
                    <a:pt x="277454" y="65733"/>
                    <a:pt x="299048" y="84812"/>
                  </a:cubicBezTo>
                  <a:cubicBezTo>
                    <a:pt x="320596" y="103891"/>
                    <a:pt x="331369" y="134171"/>
                    <a:pt x="331369" y="175604"/>
                  </a:cubicBezTo>
                  <a:lnTo>
                    <a:pt x="331369" y="197531"/>
                  </a:lnTo>
                  <a:close/>
                </a:path>
              </a:pathLst>
            </a:custGeom>
            <a:grpFill/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98DD760-2FAF-4320-9DEA-72623C379E8E}"/>
                </a:ext>
              </a:extLst>
            </p:cNvPr>
            <p:cNvSpPr/>
            <p:nvPr/>
          </p:nvSpPr>
          <p:spPr bwMode="black">
            <a:xfrm>
              <a:off x="8344036" y="4927183"/>
              <a:ext cx="410485" cy="373134"/>
            </a:xfrm>
            <a:custGeom>
              <a:avLst/>
              <a:gdLst>
                <a:gd name="connsiteX0" fmla="*/ 349262 w 410485"/>
                <a:gd name="connsiteY0" fmla="*/ 291598 h 373134"/>
                <a:gd name="connsiteX1" fmla="*/ 60702 w 410485"/>
                <a:gd name="connsiteY1" fmla="*/ 0 h 373134"/>
                <a:gd name="connsiteX2" fmla="*/ 26388 w 410485"/>
                <a:gd name="connsiteY2" fmla="*/ 0 h 373134"/>
                <a:gd name="connsiteX3" fmla="*/ 0 w 410485"/>
                <a:gd name="connsiteY3" fmla="*/ 0 h 373134"/>
                <a:gd name="connsiteX4" fmla="*/ 0 w 410485"/>
                <a:gd name="connsiteY4" fmla="*/ 373135 h 373134"/>
                <a:gd name="connsiteX5" fmla="*/ 60702 w 410485"/>
                <a:gd name="connsiteY5" fmla="*/ 373135 h 373134"/>
                <a:gd name="connsiteX6" fmla="*/ 60702 w 410485"/>
                <a:gd name="connsiteY6" fmla="*/ 81917 h 373134"/>
                <a:gd name="connsiteX7" fmla="*/ 349262 w 410485"/>
                <a:gd name="connsiteY7" fmla="*/ 373135 h 373134"/>
                <a:gd name="connsiteX8" fmla="*/ 410486 w 410485"/>
                <a:gd name="connsiteY8" fmla="*/ 373135 h 373134"/>
                <a:gd name="connsiteX9" fmla="*/ 410486 w 410485"/>
                <a:gd name="connsiteY9" fmla="*/ 0 h 373134"/>
                <a:gd name="connsiteX10" fmla="*/ 349262 w 410485"/>
                <a:gd name="connsiteY10" fmla="*/ 0 h 37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485" h="373134">
                  <a:moveTo>
                    <a:pt x="349262" y="291598"/>
                  </a:moveTo>
                  <a:lnTo>
                    <a:pt x="60702" y="0"/>
                  </a:lnTo>
                  <a:lnTo>
                    <a:pt x="26388" y="0"/>
                  </a:lnTo>
                  <a:lnTo>
                    <a:pt x="0" y="0"/>
                  </a:lnTo>
                  <a:lnTo>
                    <a:pt x="0" y="373135"/>
                  </a:lnTo>
                  <a:lnTo>
                    <a:pt x="60702" y="373135"/>
                  </a:lnTo>
                  <a:lnTo>
                    <a:pt x="60702" y="81917"/>
                  </a:lnTo>
                  <a:lnTo>
                    <a:pt x="349262" y="373135"/>
                  </a:lnTo>
                  <a:lnTo>
                    <a:pt x="410486" y="373135"/>
                  </a:lnTo>
                  <a:lnTo>
                    <a:pt x="410486" y="0"/>
                  </a:lnTo>
                  <a:lnTo>
                    <a:pt x="349262" y="0"/>
                  </a:lnTo>
                  <a:close/>
                </a:path>
              </a:pathLst>
            </a:custGeom>
            <a:grpFill/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41B905B-6234-4D84-87BB-D0AC1BB118FB}"/>
                </a:ext>
              </a:extLst>
            </p:cNvPr>
            <p:cNvSpPr/>
            <p:nvPr/>
          </p:nvSpPr>
          <p:spPr bwMode="black">
            <a:xfrm>
              <a:off x="8863965" y="4927183"/>
              <a:ext cx="421876" cy="373134"/>
            </a:xfrm>
            <a:custGeom>
              <a:avLst/>
              <a:gdLst>
                <a:gd name="connsiteX0" fmla="*/ 355716 w 421876"/>
                <a:gd name="connsiteY0" fmla="*/ 0 h 373134"/>
                <a:gd name="connsiteX1" fmla="*/ 212955 w 421876"/>
                <a:gd name="connsiteY1" fmla="*/ 291598 h 373134"/>
                <a:gd name="connsiteX2" fmla="*/ 70146 w 421876"/>
                <a:gd name="connsiteY2" fmla="*/ 0 h 373134"/>
                <a:gd name="connsiteX3" fmla="*/ 0 w 421876"/>
                <a:gd name="connsiteY3" fmla="*/ 0 h 373134"/>
                <a:gd name="connsiteX4" fmla="*/ 187042 w 421876"/>
                <a:gd name="connsiteY4" fmla="*/ 373135 h 373134"/>
                <a:gd name="connsiteX5" fmla="*/ 235309 w 421876"/>
                <a:gd name="connsiteY5" fmla="*/ 373135 h 373134"/>
                <a:gd name="connsiteX6" fmla="*/ 421876 w 421876"/>
                <a:gd name="connsiteY6" fmla="*/ 0 h 37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876" h="373134">
                  <a:moveTo>
                    <a:pt x="355716" y="0"/>
                  </a:moveTo>
                  <a:lnTo>
                    <a:pt x="212955" y="291598"/>
                  </a:lnTo>
                  <a:lnTo>
                    <a:pt x="70146" y="0"/>
                  </a:lnTo>
                  <a:lnTo>
                    <a:pt x="0" y="0"/>
                  </a:lnTo>
                  <a:lnTo>
                    <a:pt x="187042" y="373135"/>
                  </a:lnTo>
                  <a:lnTo>
                    <a:pt x="235309" y="373135"/>
                  </a:lnTo>
                  <a:lnTo>
                    <a:pt x="421876" y="0"/>
                  </a:lnTo>
                  <a:close/>
                </a:path>
              </a:pathLst>
            </a:custGeom>
            <a:grpFill/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A07366-CB75-4AA8-9E5B-928B849F427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_SD_FLD_Copyright">
            <a:extLst>
              <a:ext uri="{FF2B5EF4-FFF2-40B4-BE49-F238E27FC236}">
                <a16:creationId xmlns:a16="http://schemas.microsoft.com/office/drawing/2014/main" id="{88BB9A6B-143D-4AB2-9315-1A85C0FD59C1}"/>
              </a:ext>
            </a:extLst>
          </p:cNvPr>
          <p:cNvSpPr txBox="1"/>
          <p:nvPr userDrawn="1"/>
        </p:nvSpPr>
        <p:spPr>
          <a:xfrm>
            <a:off x="853200" y="6440400"/>
            <a:ext cx="27892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700" noProof="0">
                <a:solidFill>
                  <a:schemeClr val="bg1"/>
                </a:solidFill>
              </a:rPr>
              <a:t>DNV ©</a:t>
            </a:r>
            <a:endParaRPr lang="en-US" sz="700" noProof="0" dirty="0">
              <a:solidFill>
                <a:schemeClr val="bg1"/>
              </a:solidFill>
            </a:endParaRPr>
          </a:p>
        </p:txBody>
      </p:sp>
      <p:sp>
        <p:nvSpPr>
          <p:cNvPr id="10" name="SD_FLD_DocumentDate">
            <a:extLst>
              <a:ext uri="{FF2B5EF4-FFF2-40B4-BE49-F238E27FC236}">
                <a16:creationId xmlns:a16="http://schemas.microsoft.com/office/drawing/2014/main" id="{AD49DE91-72EC-4016-8964-B40560EF537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6400" y="6440400"/>
            <a:ext cx="1198800" cy="15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ts val="0"/>
              </a:spcBef>
            </a:pPr>
            <a:r>
              <a:rPr lang="en-US" altLang="ja-JP" sz="700" cap="all" baseline="0" dirty="0">
                <a:solidFill>
                  <a:schemeClr val="bg1"/>
                </a:solidFill>
                <a:ea typeface="ＭＳ Ｐゴシック" charset="-128"/>
                <a:cs typeface="Arial" charset="0"/>
              </a:rPr>
              <a:t>Monday, January 30, 2023</a:t>
            </a:r>
          </a:p>
        </p:txBody>
      </p:sp>
      <p:sp>
        <p:nvSpPr>
          <p:cNvPr id="22" name="SD_FLD_Draft" hidden="1">
            <a:extLst>
              <a:ext uri="{FF2B5EF4-FFF2-40B4-BE49-F238E27FC236}">
                <a16:creationId xmlns:a16="http://schemas.microsoft.com/office/drawing/2014/main" id="{630717C7-BDDC-469E-A681-3386855F622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243513" y="6232324"/>
            <a:ext cx="1700337" cy="2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14400" rIns="0" bIns="0" anchor="t" anchorCtr="0"/>
          <a:lstStyle/>
          <a:p>
            <a:pPr algn="ctr">
              <a:lnSpc>
                <a:spcPct val="83000"/>
              </a:lnSpc>
              <a:spcBef>
                <a:spcPts val="0"/>
              </a:spcBef>
            </a:pPr>
            <a:r>
              <a:rPr lang="en-US" altLang="ja-JP" sz="1600" b="0" cap="all" baseline="0" dirty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</a:p>
        </p:txBody>
      </p:sp>
      <p:sp>
        <p:nvSpPr>
          <p:cNvPr id="21" name="SD_FLD_Confidentiality">
            <a:extLst>
              <a:ext uri="{FF2B5EF4-FFF2-40B4-BE49-F238E27FC236}">
                <a16:creationId xmlns:a16="http://schemas.microsoft.com/office/drawing/2014/main" id="{29E2B795-4D5A-4BB6-835E-D4542969C287}"/>
              </a:ext>
            </a:extLst>
          </p:cNvPr>
          <p:cNvSpPr/>
          <p:nvPr userDrawn="1"/>
        </p:nvSpPr>
        <p:spPr>
          <a:xfrm>
            <a:off x="7131600" y="6440400"/>
            <a:ext cx="2440800" cy="1512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</a:pPr>
            <a:endParaRPr lang="en-US" sz="700" b="0" kern="1200" cap="all" baseline="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2900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ags" Target="../tags/tag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4.xml"/><Relationship Id="rId42" Type="http://schemas.openxmlformats.org/officeDocument/2006/relationships/tags" Target="../tags/tag12.xml"/><Relationship Id="rId47" Type="http://schemas.openxmlformats.org/officeDocument/2006/relationships/tags" Target="../tags/tag17.xml"/><Relationship Id="rId50" Type="http://schemas.openxmlformats.org/officeDocument/2006/relationships/tags" Target="../tags/tag2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ags" Target="../tags/tag3.xml"/><Relationship Id="rId38" Type="http://schemas.openxmlformats.org/officeDocument/2006/relationships/tags" Target="../tags/tag8.xml"/><Relationship Id="rId46" Type="http://schemas.openxmlformats.org/officeDocument/2006/relationships/tags" Target="../tags/tag1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ags" Target="../tags/tag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ags" Target="../tags/tag2.xml"/><Relationship Id="rId37" Type="http://schemas.openxmlformats.org/officeDocument/2006/relationships/tags" Target="../tags/tag7.xml"/><Relationship Id="rId40" Type="http://schemas.openxmlformats.org/officeDocument/2006/relationships/tags" Target="../tags/tag10.xml"/><Relationship Id="rId45" Type="http://schemas.openxmlformats.org/officeDocument/2006/relationships/tags" Target="../tags/tag15.xml"/><Relationship Id="rId53" Type="http://schemas.openxmlformats.org/officeDocument/2006/relationships/tags" Target="../tags/tag2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ags" Target="../tags/tag6.xml"/><Relationship Id="rId49" Type="http://schemas.openxmlformats.org/officeDocument/2006/relationships/tags" Target="../tags/tag1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ags" Target="../tags/tag1.xml"/><Relationship Id="rId44" Type="http://schemas.openxmlformats.org/officeDocument/2006/relationships/tags" Target="../tags/tag14.xml"/><Relationship Id="rId52" Type="http://schemas.openxmlformats.org/officeDocument/2006/relationships/tags" Target="../tags/tag2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Relationship Id="rId35" Type="http://schemas.openxmlformats.org/officeDocument/2006/relationships/tags" Target="../tags/tag5.xml"/><Relationship Id="rId43" Type="http://schemas.openxmlformats.org/officeDocument/2006/relationships/tags" Target="../tags/tag13.xml"/><Relationship Id="rId48" Type="http://schemas.openxmlformats.org/officeDocument/2006/relationships/tags" Target="../tags/tag18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9750" y="539750"/>
            <a:ext cx="11110914" cy="93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9749" y="1730376"/>
            <a:ext cx="11110914" cy="431762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4" name="Rectangle 13" hidden="1">
            <a:extLst>
              <a:ext uri="{FF2B5EF4-FFF2-40B4-BE49-F238E27FC236}">
                <a16:creationId xmlns:a16="http://schemas.microsoft.com/office/drawing/2014/main" id="{BB63DCEC-AAD3-4DB4-9AE3-B5D19A9C2484}"/>
              </a:ext>
            </a:extLst>
          </p:cNvPr>
          <p:cNvSpPr/>
          <p:nvPr userDrawn="1">
            <p:custDataLst>
              <p:tags r:id="rId31"/>
            </p:custDataLst>
          </p:nvPr>
        </p:nvSpPr>
        <p:spPr>
          <a:xfrm>
            <a:off x="540000" y="540000"/>
            <a:ext cx="761000" cy="5508000"/>
          </a:xfrm>
          <a:prstGeom prst="rect">
            <a:avLst/>
          </a:prstGeom>
          <a:solidFill>
            <a:srgbClr val="EAEAEA">
              <a:alpha val="50000"/>
            </a:srgbClr>
          </a:solidFill>
          <a:ln w="12700" cap="flat" cmpd="sng" algn="ctr">
            <a:solidFill>
              <a:schemeClr val="accent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/>
          </a:p>
        </p:txBody>
      </p:sp>
      <p:sp>
        <p:nvSpPr>
          <p:cNvPr id="17" name="Rectangle 16" hidden="1">
            <a:extLst>
              <a:ext uri="{FF2B5EF4-FFF2-40B4-BE49-F238E27FC236}">
                <a16:creationId xmlns:a16="http://schemas.microsoft.com/office/drawing/2014/main" id="{0FD117DA-A2A8-4F9D-B936-69DCC4F5F5D2}"/>
              </a:ext>
            </a:extLst>
          </p:cNvPr>
          <p:cNvSpPr/>
          <p:nvPr userDrawn="1">
            <p:custDataLst>
              <p:tags r:id="rId32"/>
            </p:custDataLst>
          </p:nvPr>
        </p:nvSpPr>
        <p:spPr>
          <a:xfrm>
            <a:off x="1301000" y="540000"/>
            <a:ext cx="180000" cy="5508000"/>
          </a:xfrm>
          <a:prstGeom prst="rect">
            <a:avLst/>
          </a:prstGeom>
          <a:solidFill>
            <a:srgbClr val="EAEAEA">
              <a:alpha val="50000"/>
            </a:srgbClr>
          </a:solidFill>
          <a:ln w="12700" cap="flat" cmpd="sng" algn="ctr">
            <a:solidFill>
              <a:schemeClr val="accent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/>
          </a:p>
        </p:txBody>
      </p:sp>
      <p:sp>
        <p:nvSpPr>
          <p:cNvPr id="18" name="Rectangle 17" hidden="1">
            <a:extLst>
              <a:ext uri="{FF2B5EF4-FFF2-40B4-BE49-F238E27FC236}">
                <a16:creationId xmlns:a16="http://schemas.microsoft.com/office/drawing/2014/main" id="{2C7B45E7-1F83-4137-A47D-8B64435080C5}"/>
              </a:ext>
            </a:extLst>
          </p:cNvPr>
          <p:cNvSpPr/>
          <p:nvPr userDrawn="1">
            <p:custDataLst>
              <p:tags r:id="rId33"/>
            </p:custDataLst>
          </p:nvPr>
        </p:nvSpPr>
        <p:spPr>
          <a:xfrm>
            <a:off x="1481000" y="540000"/>
            <a:ext cx="761000" cy="5508000"/>
          </a:xfrm>
          <a:prstGeom prst="rect">
            <a:avLst/>
          </a:prstGeom>
          <a:solidFill>
            <a:srgbClr val="EAEAEA">
              <a:alpha val="50000"/>
            </a:srgbClr>
          </a:solidFill>
          <a:ln w="12700" cap="flat" cmpd="sng" algn="ctr">
            <a:solidFill>
              <a:schemeClr val="accent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/>
          </a:p>
        </p:txBody>
      </p:sp>
      <p:sp>
        <p:nvSpPr>
          <p:cNvPr id="19" name="Rectangle 18" hidden="1">
            <a:extLst>
              <a:ext uri="{FF2B5EF4-FFF2-40B4-BE49-F238E27FC236}">
                <a16:creationId xmlns:a16="http://schemas.microsoft.com/office/drawing/2014/main" id="{A8B3B5FE-7988-4FC0-84E6-9CF1C3C4CA51}"/>
              </a:ext>
            </a:extLst>
          </p:cNvPr>
          <p:cNvSpPr/>
          <p:nvPr userDrawn="1">
            <p:custDataLst>
              <p:tags r:id="rId34"/>
            </p:custDataLst>
          </p:nvPr>
        </p:nvSpPr>
        <p:spPr>
          <a:xfrm>
            <a:off x="2242000" y="540000"/>
            <a:ext cx="180000" cy="5508000"/>
          </a:xfrm>
          <a:prstGeom prst="rect">
            <a:avLst/>
          </a:prstGeom>
          <a:solidFill>
            <a:srgbClr val="EAEAEA">
              <a:alpha val="50000"/>
            </a:srgbClr>
          </a:solidFill>
          <a:ln w="12700" cap="flat" cmpd="sng" algn="ctr">
            <a:solidFill>
              <a:schemeClr val="accent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/>
          </a:p>
        </p:txBody>
      </p:sp>
      <p:sp>
        <p:nvSpPr>
          <p:cNvPr id="20" name="Rectangle 19" hidden="1">
            <a:extLst>
              <a:ext uri="{FF2B5EF4-FFF2-40B4-BE49-F238E27FC236}">
                <a16:creationId xmlns:a16="http://schemas.microsoft.com/office/drawing/2014/main" id="{1EDC7C3A-9F84-479D-9C27-16EAE38E647C}"/>
              </a:ext>
            </a:extLst>
          </p:cNvPr>
          <p:cNvSpPr/>
          <p:nvPr userDrawn="1">
            <p:custDataLst>
              <p:tags r:id="rId35"/>
            </p:custDataLst>
          </p:nvPr>
        </p:nvSpPr>
        <p:spPr>
          <a:xfrm>
            <a:off x="2422000" y="540000"/>
            <a:ext cx="761000" cy="5508000"/>
          </a:xfrm>
          <a:prstGeom prst="rect">
            <a:avLst/>
          </a:prstGeom>
          <a:solidFill>
            <a:srgbClr val="EAEAEA">
              <a:alpha val="50000"/>
            </a:srgbClr>
          </a:solidFill>
          <a:ln w="12700" cap="flat" cmpd="sng" algn="ctr">
            <a:solidFill>
              <a:schemeClr val="accent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/>
          </a:p>
        </p:txBody>
      </p:sp>
      <p:sp>
        <p:nvSpPr>
          <p:cNvPr id="21" name="Rectangle 20" hidden="1">
            <a:extLst>
              <a:ext uri="{FF2B5EF4-FFF2-40B4-BE49-F238E27FC236}">
                <a16:creationId xmlns:a16="http://schemas.microsoft.com/office/drawing/2014/main" id="{0D6D4D25-7264-48B4-AADE-6A2F1A824C8B}"/>
              </a:ext>
            </a:extLst>
          </p:cNvPr>
          <p:cNvSpPr/>
          <p:nvPr userDrawn="1">
            <p:custDataLst>
              <p:tags r:id="rId36"/>
            </p:custDataLst>
          </p:nvPr>
        </p:nvSpPr>
        <p:spPr>
          <a:xfrm>
            <a:off x="3183000" y="540000"/>
            <a:ext cx="180000" cy="5508000"/>
          </a:xfrm>
          <a:prstGeom prst="rect">
            <a:avLst/>
          </a:prstGeom>
          <a:solidFill>
            <a:srgbClr val="EAEAEA">
              <a:alpha val="50000"/>
            </a:srgbClr>
          </a:solidFill>
          <a:ln w="12700" cap="flat" cmpd="sng" algn="ctr">
            <a:solidFill>
              <a:schemeClr val="accent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/>
          </a:p>
        </p:txBody>
      </p:sp>
      <p:sp>
        <p:nvSpPr>
          <p:cNvPr id="22" name="Rectangle 21" hidden="1">
            <a:extLst>
              <a:ext uri="{FF2B5EF4-FFF2-40B4-BE49-F238E27FC236}">
                <a16:creationId xmlns:a16="http://schemas.microsoft.com/office/drawing/2014/main" id="{D415979B-387F-475E-814F-C88D5AB822CB}"/>
              </a:ext>
            </a:extLst>
          </p:cNvPr>
          <p:cNvSpPr/>
          <p:nvPr userDrawn="1">
            <p:custDataLst>
              <p:tags r:id="rId37"/>
            </p:custDataLst>
          </p:nvPr>
        </p:nvSpPr>
        <p:spPr>
          <a:xfrm>
            <a:off x="3363000" y="540000"/>
            <a:ext cx="761000" cy="5508000"/>
          </a:xfrm>
          <a:prstGeom prst="rect">
            <a:avLst/>
          </a:prstGeom>
          <a:solidFill>
            <a:srgbClr val="EAEAEA">
              <a:alpha val="50000"/>
            </a:srgbClr>
          </a:solidFill>
          <a:ln w="12700" cap="flat" cmpd="sng" algn="ctr">
            <a:solidFill>
              <a:schemeClr val="accent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/>
          </a:p>
        </p:txBody>
      </p:sp>
      <p:sp>
        <p:nvSpPr>
          <p:cNvPr id="23" name="Rectangle 22" hidden="1">
            <a:extLst>
              <a:ext uri="{FF2B5EF4-FFF2-40B4-BE49-F238E27FC236}">
                <a16:creationId xmlns:a16="http://schemas.microsoft.com/office/drawing/2014/main" id="{877E9948-C983-44F5-B38B-9D9B79AB0C13}"/>
              </a:ext>
            </a:extLst>
          </p:cNvPr>
          <p:cNvSpPr/>
          <p:nvPr userDrawn="1">
            <p:custDataLst>
              <p:tags r:id="rId38"/>
            </p:custDataLst>
          </p:nvPr>
        </p:nvSpPr>
        <p:spPr>
          <a:xfrm>
            <a:off x="4124000" y="540000"/>
            <a:ext cx="180000" cy="5508000"/>
          </a:xfrm>
          <a:prstGeom prst="rect">
            <a:avLst/>
          </a:prstGeom>
          <a:solidFill>
            <a:srgbClr val="EAEAEA">
              <a:alpha val="50000"/>
            </a:srgbClr>
          </a:solidFill>
          <a:ln w="12700" cap="flat" cmpd="sng" algn="ctr">
            <a:solidFill>
              <a:schemeClr val="accent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/>
          </a:p>
        </p:txBody>
      </p:sp>
      <p:sp>
        <p:nvSpPr>
          <p:cNvPr id="24" name="Rectangle 23" hidden="1">
            <a:extLst>
              <a:ext uri="{FF2B5EF4-FFF2-40B4-BE49-F238E27FC236}">
                <a16:creationId xmlns:a16="http://schemas.microsoft.com/office/drawing/2014/main" id="{C90019DE-0E2E-4D25-8EBB-2AA6C9805FCB}"/>
              </a:ext>
            </a:extLst>
          </p:cNvPr>
          <p:cNvSpPr/>
          <p:nvPr userDrawn="1">
            <p:custDataLst>
              <p:tags r:id="rId39"/>
            </p:custDataLst>
          </p:nvPr>
        </p:nvSpPr>
        <p:spPr>
          <a:xfrm>
            <a:off x="4304000" y="540000"/>
            <a:ext cx="761000" cy="5508000"/>
          </a:xfrm>
          <a:prstGeom prst="rect">
            <a:avLst/>
          </a:prstGeom>
          <a:solidFill>
            <a:srgbClr val="EAEAEA">
              <a:alpha val="50000"/>
            </a:srgbClr>
          </a:solidFill>
          <a:ln w="12700" cap="flat" cmpd="sng" algn="ctr">
            <a:solidFill>
              <a:schemeClr val="accent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/>
          </a:p>
        </p:txBody>
      </p:sp>
      <p:sp>
        <p:nvSpPr>
          <p:cNvPr id="25" name="Rectangle 24" hidden="1">
            <a:extLst>
              <a:ext uri="{FF2B5EF4-FFF2-40B4-BE49-F238E27FC236}">
                <a16:creationId xmlns:a16="http://schemas.microsoft.com/office/drawing/2014/main" id="{5743DD09-14AA-4131-9DA2-5E4B49BF5418}"/>
              </a:ext>
            </a:extLst>
          </p:cNvPr>
          <p:cNvSpPr/>
          <p:nvPr userDrawn="1">
            <p:custDataLst>
              <p:tags r:id="rId40"/>
            </p:custDataLst>
          </p:nvPr>
        </p:nvSpPr>
        <p:spPr>
          <a:xfrm>
            <a:off x="5065000" y="540000"/>
            <a:ext cx="180000" cy="5508000"/>
          </a:xfrm>
          <a:prstGeom prst="rect">
            <a:avLst/>
          </a:prstGeom>
          <a:solidFill>
            <a:srgbClr val="EAEAEA">
              <a:alpha val="50000"/>
            </a:srgbClr>
          </a:solidFill>
          <a:ln w="12700" cap="flat" cmpd="sng" algn="ctr">
            <a:solidFill>
              <a:schemeClr val="accent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/>
          </a:p>
        </p:txBody>
      </p:sp>
      <p:sp>
        <p:nvSpPr>
          <p:cNvPr id="26" name="Rectangle 25" hidden="1">
            <a:extLst>
              <a:ext uri="{FF2B5EF4-FFF2-40B4-BE49-F238E27FC236}">
                <a16:creationId xmlns:a16="http://schemas.microsoft.com/office/drawing/2014/main" id="{54D98BB9-B9BA-4230-9B6C-2B0937D4CADC}"/>
              </a:ext>
            </a:extLst>
          </p:cNvPr>
          <p:cNvSpPr/>
          <p:nvPr userDrawn="1">
            <p:custDataLst>
              <p:tags r:id="rId41"/>
            </p:custDataLst>
          </p:nvPr>
        </p:nvSpPr>
        <p:spPr>
          <a:xfrm>
            <a:off x="5245000" y="540000"/>
            <a:ext cx="761000" cy="5508000"/>
          </a:xfrm>
          <a:prstGeom prst="rect">
            <a:avLst/>
          </a:prstGeom>
          <a:solidFill>
            <a:srgbClr val="EAEAEA">
              <a:alpha val="50000"/>
            </a:srgbClr>
          </a:solidFill>
          <a:ln w="12700" cap="flat" cmpd="sng" algn="ctr">
            <a:solidFill>
              <a:schemeClr val="accent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/>
          </a:p>
        </p:txBody>
      </p:sp>
      <p:sp>
        <p:nvSpPr>
          <p:cNvPr id="27" name="Rectangle 26" hidden="1">
            <a:extLst>
              <a:ext uri="{FF2B5EF4-FFF2-40B4-BE49-F238E27FC236}">
                <a16:creationId xmlns:a16="http://schemas.microsoft.com/office/drawing/2014/main" id="{0E84BDF3-3A6F-4957-9C70-3E513F17F8E6}"/>
              </a:ext>
            </a:extLst>
          </p:cNvPr>
          <p:cNvSpPr/>
          <p:nvPr userDrawn="1">
            <p:custDataLst>
              <p:tags r:id="rId42"/>
            </p:custDataLst>
          </p:nvPr>
        </p:nvSpPr>
        <p:spPr>
          <a:xfrm>
            <a:off x="6006000" y="540000"/>
            <a:ext cx="180000" cy="5508000"/>
          </a:xfrm>
          <a:prstGeom prst="rect">
            <a:avLst/>
          </a:prstGeom>
          <a:solidFill>
            <a:srgbClr val="EAEAEA">
              <a:alpha val="50000"/>
            </a:srgbClr>
          </a:solidFill>
          <a:ln w="12700" cap="flat" cmpd="sng" algn="ctr">
            <a:solidFill>
              <a:schemeClr val="accent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/>
          </a:p>
        </p:txBody>
      </p:sp>
      <p:sp>
        <p:nvSpPr>
          <p:cNvPr id="28" name="Rectangle 27" hidden="1">
            <a:extLst>
              <a:ext uri="{FF2B5EF4-FFF2-40B4-BE49-F238E27FC236}">
                <a16:creationId xmlns:a16="http://schemas.microsoft.com/office/drawing/2014/main" id="{F8D87BF2-62DC-4044-8884-CD295F80035D}"/>
              </a:ext>
            </a:extLst>
          </p:cNvPr>
          <p:cNvSpPr/>
          <p:nvPr userDrawn="1">
            <p:custDataLst>
              <p:tags r:id="rId43"/>
            </p:custDataLst>
          </p:nvPr>
        </p:nvSpPr>
        <p:spPr>
          <a:xfrm>
            <a:off x="6186000" y="540000"/>
            <a:ext cx="761000" cy="5508000"/>
          </a:xfrm>
          <a:prstGeom prst="rect">
            <a:avLst/>
          </a:prstGeom>
          <a:solidFill>
            <a:srgbClr val="EAEAEA">
              <a:alpha val="50000"/>
            </a:srgbClr>
          </a:solidFill>
          <a:ln w="12700" cap="flat" cmpd="sng" algn="ctr">
            <a:solidFill>
              <a:schemeClr val="accent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/>
          </a:p>
        </p:txBody>
      </p:sp>
      <p:sp>
        <p:nvSpPr>
          <p:cNvPr id="29" name="Rectangle 28" hidden="1">
            <a:extLst>
              <a:ext uri="{FF2B5EF4-FFF2-40B4-BE49-F238E27FC236}">
                <a16:creationId xmlns:a16="http://schemas.microsoft.com/office/drawing/2014/main" id="{997FA058-ADE0-4733-B4D3-D07665FA08E4}"/>
              </a:ext>
            </a:extLst>
          </p:cNvPr>
          <p:cNvSpPr/>
          <p:nvPr userDrawn="1">
            <p:custDataLst>
              <p:tags r:id="rId44"/>
            </p:custDataLst>
          </p:nvPr>
        </p:nvSpPr>
        <p:spPr>
          <a:xfrm>
            <a:off x="6947000" y="540000"/>
            <a:ext cx="180000" cy="5508000"/>
          </a:xfrm>
          <a:prstGeom prst="rect">
            <a:avLst/>
          </a:prstGeom>
          <a:solidFill>
            <a:srgbClr val="EAEAEA">
              <a:alpha val="50000"/>
            </a:srgbClr>
          </a:solidFill>
          <a:ln w="12700" cap="flat" cmpd="sng" algn="ctr">
            <a:solidFill>
              <a:schemeClr val="accent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/>
          </a:p>
        </p:txBody>
      </p:sp>
      <p:sp>
        <p:nvSpPr>
          <p:cNvPr id="30" name="Rectangle 29" hidden="1">
            <a:extLst>
              <a:ext uri="{FF2B5EF4-FFF2-40B4-BE49-F238E27FC236}">
                <a16:creationId xmlns:a16="http://schemas.microsoft.com/office/drawing/2014/main" id="{CF0CB68A-836B-4424-A951-4595D080DA84}"/>
              </a:ext>
            </a:extLst>
          </p:cNvPr>
          <p:cNvSpPr/>
          <p:nvPr userDrawn="1">
            <p:custDataLst>
              <p:tags r:id="rId45"/>
            </p:custDataLst>
          </p:nvPr>
        </p:nvSpPr>
        <p:spPr>
          <a:xfrm>
            <a:off x="7127000" y="540000"/>
            <a:ext cx="761000" cy="5508000"/>
          </a:xfrm>
          <a:prstGeom prst="rect">
            <a:avLst/>
          </a:prstGeom>
          <a:solidFill>
            <a:srgbClr val="EAEAEA">
              <a:alpha val="50000"/>
            </a:srgbClr>
          </a:solidFill>
          <a:ln w="12700" cap="flat" cmpd="sng" algn="ctr">
            <a:solidFill>
              <a:schemeClr val="accent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/>
          </a:p>
        </p:txBody>
      </p:sp>
      <p:sp>
        <p:nvSpPr>
          <p:cNvPr id="31" name="Rectangle 30" hidden="1">
            <a:extLst>
              <a:ext uri="{FF2B5EF4-FFF2-40B4-BE49-F238E27FC236}">
                <a16:creationId xmlns:a16="http://schemas.microsoft.com/office/drawing/2014/main" id="{37E6161D-D1CC-43BF-868E-E0728DA933D2}"/>
              </a:ext>
            </a:extLst>
          </p:cNvPr>
          <p:cNvSpPr/>
          <p:nvPr userDrawn="1">
            <p:custDataLst>
              <p:tags r:id="rId46"/>
            </p:custDataLst>
          </p:nvPr>
        </p:nvSpPr>
        <p:spPr>
          <a:xfrm>
            <a:off x="7888000" y="540000"/>
            <a:ext cx="180000" cy="5508000"/>
          </a:xfrm>
          <a:prstGeom prst="rect">
            <a:avLst/>
          </a:prstGeom>
          <a:solidFill>
            <a:srgbClr val="EAEAEA">
              <a:alpha val="50000"/>
            </a:srgbClr>
          </a:solidFill>
          <a:ln w="12700" cap="flat" cmpd="sng" algn="ctr">
            <a:solidFill>
              <a:schemeClr val="accent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/>
          </a:p>
        </p:txBody>
      </p:sp>
      <p:sp>
        <p:nvSpPr>
          <p:cNvPr id="32" name="Rectangle 31" hidden="1">
            <a:extLst>
              <a:ext uri="{FF2B5EF4-FFF2-40B4-BE49-F238E27FC236}">
                <a16:creationId xmlns:a16="http://schemas.microsoft.com/office/drawing/2014/main" id="{B91C25CE-0CFC-46B9-8355-74CBDF16BA65}"/>
              </a:ext>
            </a:extLst>
          </p:cNvPr>
          <p:cNvSpPr/>
          <p:nvPr userDrawn="1">
            <p:custDataLst>
              <p:tags r:id="rId47"/>
            </p:custDataLst>
          </p:nvPr>
        </p:nvSpPr>
        <p:spPr>
          <a:xfrm>
            <a:off x="8068000" y="540000"/>
            <a:ext cx="761000" cy="5508000"/>
          </a:xfrm>
          <a:prstGeom prst="rect">
            <a:avLst/>
          </a:prstGeom>
          <a:solidFill>
            <a:srgbClr val="EAEAEA">
              <a:alpha val="50000"/>
            </a:srgbClr>
          </a:solidFill>
          <a:ln w="12700" cap="flat" cmpd="sng" algn="ctr">
            <a:solidFill>
              <a:schemeClr val="accent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/>
          </a:p>
        </p:txBody>
      </p:sp>
      <p:sp>
        <p:nvSpPr>
          <p:cNvPr id="33" name="Rectangle 32" hidden="1">
            <a:extLst>
              <a:ext uri="{FF2B5EF4-FFF2-40B4-BE49-F238E27FC236}">
                <a16:creationId xmlns:a16="http://schemas.microsoft.com/office/drawing/2014/main" id="{DE20CDAE-9F45-4CE8-A05F-6A96B2B5939F}"/>
              </a:ext>
            </a:extLst>
          </p:cNvPr>
          <p:cNvSpPr/>
          <p:nvPr userDrawn="1">
            <p:custDataLst>
              <p:tags r:id="rId48"/>
            </p:custDataLst>
          </p:nvPr>
        </p:nvSpPr>
        <p:spPr>
          <a:xfrm>
            <a:off x="8829000" y="540000"/>
            <a:ext cx="180000" cy="5508000"/>
          </a:xfrm>
          <a:prstGeom prst="rect">
            <a:avLst/>
          </a:prstGeom>
          <a:solidFill>
            <a:srgbClr val="EAEAEA">
              <a:alpha val="50000"/>
            </a:srgbClr>
          </a:solidFill>
          <a:ln w="12700" cap="flat" cmpd="sng" algn="ctr">
            <a:solidFill>
              <a:schemeClr val="accent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/>
          </a:p>
        </p:txBody>
      </p:sp>
      <p:sp>
        <p:nvSpPr>
          <p:cNvPr id="34" name="Rectangle 33" hidden="1">
            <a:extLst>
              <a:ext uri="{FF2B5EF4-FFF2-40B4-BE49-F238E27FC236}">
                <a16:creationId xmlns:a16="http://schemas.microsoft.com/office/drawing/2014/main" id="{6432E07F-A333-4B52-865F-B73930C08029}"/>
              </a:ext>
            </a:extLst>
          </p:cNvPr>
          <p:cNvSpPr/>
          <p:nvPr userDrawn="1">
            <p:custDataLst>
              <p:tags r:id="rId49"/>
            </p:custDataLst>
          </p:nvPr>
        </p:nvSpPr>
        <p:spPr>
          <a:xfrm>
            <a:off x="9009000" y="540000"/>
            <a:ext cx="761000" cy="5508000"/>
          </a:xfrm>
          <a:prstGeom prst="rect">
            <a:avLst/>
          </a:prstGeom>
          <a:solidFill>
            <a:srgbClr val="EAEAEA">
              <a:alpha val="50000"/>
            </a:srgbClr>
          </a:solidFill>
          <a:ln w="12700" cap="flat" cmpd="sng" algn="ctr">
            <a:solidFill>
              <a:schemeClr val="accent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/>
          </a:p>
        </p:txBody>
      </p:sp>
      <p:sp>
        <p:nvSpPr>
          <p:cNvPr id="35" name="Rectangle 34" hidden="1">
            <a:extLst>
              <a:ext uri="{FF2B5EF4-FFF2-40B4-BE49-F238E27FC236}">
                <a16:creationId xmlns:a16="http://schemas.microsoft.com/office/drawing/2014/main" id="{4391A0C5-6CD6-4DC4-8D81-B703452F5556}"/>
              </a:ext>
            </a:extLst>
          </p:cNvPr>
          <p:cNvSpPr/>
          <p:nvPr userDrawn="1">
            <p:custDataLst>
              <p:tags r:id="rId50"/>
            </p:custDataLst>
          </p:nvPr>
        </p:nvSpPr>
        <p:spPr>
          <a:xfrm>
            <a:off x="9770000" y="540000"/>
            <a:ext cx="180000" cy="5508000"/>
          </a:xfrm>
          <a:prstGeom prst="rect">
            <a:avLst/>
          </a:prstGeom>
          <a:solidFill>
            <a:srgbClr val="EAEAEA">
              <a:alpha val="50000"/>
            </a:srgbClr>
          </a:solidFill>
          <a:ln w="12700" cap="flat" cmpd="sng" algn="ctr">
            <a:solidFill>
              <a:schemeClr val="accent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/>
          </a:p>
        </p:txBody>
      </p:sp>
      <p:sp>
        <p:nvSpPr>
          <p:cNvPr id="36" name="Rectangle 35" hidden="1">
            <a:extLst>
              <a:ext uri="{FF2B5EF4-FFF2-40B4-BE49-F238E27FC236}">
                <a16:creationId xmlns:a16="http://schemas.microsoft.com/office/drawing/2014/main" id="{C2BB7253-FD9F-45C4-B7EC-3DFA632E9A5C}"/>
              </a:ext>
            </a:extLst>
          </p:cNvPr>
          <p:cNvSpPr/>
          <p:nvPr userDrawn="1">
            <p:custDataLst>
              <p:tags r:id="rId51"/>
            </p:custDataLst>
          </p:nvPr>
        </p:nvSpPr>
        <p:spPr>
          <a:xfrm>
            <a:off x="9950000" y="540000"/>
            <a:ext cx="761000" cy="5508000"/>
          </a:xfrm>
          <a:prstGeom prst="rect">
            <a:avLst/>
          </a:prstGeom>
          <a:solidFill>
            <a:srgbClr val="EAEAEA">
              <a:alpha val="50000"/>
            </a:srgbClr>
          </a:solidFill>
          <a:ln w="12700" cap="flat" cmpd="sng" algn="ctr">
            <a:solidFill>
              <a:schemeClr val="accent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/>
          </a:p>
        </p:txBody>
      </p:sp>
      <p:sp>
        <p:nvSpPr>
          <p:cNvPr id="37" name="Rectangle 36" hidden="1">
            <a:extLst>
              <a:ext uri="{FF2B5EF4-FFF2-40B4-BE49-F238E27FC236}">
                <a16:creationId xmlns:a16="http://schemas.microsoft.com/office/drawing/2014/main" id="{8551C5F9-5795-44CA-A212-05C6ED297020}"/>
              </a:ext>
            </a:extLst>
          </p:cNvPr>
          <p:cNvSpPr/>
          <p:nvPr userDrawn="1">
            <p:custDataLst>
              <p:tags r:id="rId52"/>
            </p:custDataLst>
          </p:nvPr>
        </p:nvSpPr>
        <p:spPr>
          <a:xfrm>
            <a:off x="10711000" y="540000"/>
            <a:ext cx="180000" cy="5508000"/>
          </a:xfrm>
          <a:prstGeom prst="rect">
            <a:avLst/>
          </a:prstGeom>
          <a:solidFill>
            <a:srgbClr val="EAEAEA">
              <a:alpha val="50000"/>
            </a:srgbClr>
          </a:solidFill>
          <a:ln w="12700" cap="flat" cmpd="sng" algn="ctr">
            <a:solidFill>
              <a:schemeClr val="accent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/>
          </a:p>
        </p:txBody>
      </p:sp>
      <p:sp>
        <p:nvSpPr>
          <p:cNvPr id="38" name="Rectangle 37" hidden="1">
            <a:extLst>
              <a:ext uri="{FF2B5EF4-FFF2-40B4-BE49-F238E27FC236}">
                <a16:creationId xmlns:a16="http://schemas.microsoft.com/office/drawing/2014/main" id="{9BA724BC-F1B2-426A-9B61-ACA60B3A108B}"/>
              </a:ext>
            </a:extLst>
          </p:cNvPr>
          <p:cNvSpPr/>
          <p:nvPr userDrawn="1">
            <p:custDataLst>
              <p:tags r:id="rId53"/>
            </p:custDataLst>
          </p:nvPr>
        </p:nvSpPr>
        <p:spPr>
          <a:xfrm>
            <a:off x="10891000" y="540000"/>
            <a:ext cx="761000" cy="5508000"/>
          </a:xfrm>
          <a:prstGeom prst="rect">
            <a:avLst/>
          </a:prstGeom>
          <a:solidFill>
            <a:srgbClr val="EAEAEA">
              <a:alpha val="50000"/>
            </a:srgbClr>
          </a:solidFill>
          <a:ln w="12700" cap="flat" cmpd="sng" algn="ctr">
            <a:solidFill>
              <a:schemeClr val="accent1"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/>
          <a:lstStyle/>
          <a:p>
            <a:pPr algn="ctr"/>
            <a:endParaRPr lang="en-US" sz="2000" noProof="0" dirty="0"/>
          </a:p>
        </p:txBody>
      </p:sp>
      <p:grpSp>
        <p:nvGrpSpPr>
          <p:cNvPr id="40" name="Logo">
            <a:extLst>
              <a:ext uri="{FF2B5EF4-FFF2-40B4-BE49-F238E27FC236}">
                <a16:creationId xmlns:a16="http://schemas.microsoft.com/office/drawing/2014/main" id="{41159307-D2B4-4D3F-A332-4F79D6D74E94}"/>
              </a:ext>
            </a:extLst>
          </p:cNvPr>
          <p:cNvGrpSpPr/>
          <p:nvPr userDrawn="1"/>
        </p:nvGrpSpPr>
        <p:grpSpPr>
          <a:xfrm>
            <a:off x="10893210" y="6350918"/>
            <a:ext cx="755843" cy="322808"/>
            <a:chOff x="6380216" y="4059273"/>
            <a:chExt cx="2905863" cy="1241045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8D12840-1B77-4571-AEF6-084C7CA9B155}"/>
                </a:ext>
              </a:extLst>
            </p:cNvPr>
            <p:cNvSpPr/>
            <p:nvPr/>
          </p:nvSpPr>
          <p:spPr>
            <a:xfrm>
              <a:off x="6380216" y="4059273"/>
              <a:ext cx="2905863" cy="346936"/>
            </a:xfrm>
            <a:custGeom>
              <a:avLst/>
              <a:gdLst>
                <a:gd name="connsiteX0" fmla="*/ 0 w 2905863"/>
                <a:gd name="connsiteY0" fmla="*/ 0 h 346936"/>
                <a:gd name="connsiteX1" fmla="*/ 2905864 w 2905863"/>
                <a:gd name="connsiteY1" fmla="*/ 0 h 346936"/>
                <a:gd name="connsiteX2" fmla="*/ 2905864 w 2905863"/>
                <a:gd name="connsiteY2" fmla="*/ 346937 h 346936"/>
                <a:gd name="connsiteX3" fmla="*/ 0 w 2905863"/>
                <a:gd name="connsiteY3" fmla="*/ 346937 h 34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5863" h="346936">
                  <a:moveTo>
                    <a:pt x="0" y="0"/>
                  </a:moveTo>
                  <a:lnTo>
                    <a:pt x="2905864" y="0"/>
                  </a:lnTo>
                  <a:lnTo>
                    <a:pt x="2905864" y="346937"/>
                  </a:lnTo>
                  <a:lnTo>
                    <a:pt x="0" y="346937"/>
                  </a:lnTo>
                  <a:close/>
                </a:path>
              </a:pathLst>
            </a:custGeom>
            <a:solidFill>
              <a:srgbClr val="99D9F0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2A81581-576B-48A7-8DE8-ED168555C1E3}"/>
                </a:ext>
              </a:extLst>
            </p:cNvPr>
            <p:cNvSpPr/>
            <p:nvPr/>
          </p:nvSpPr>
          <p:spPr>
            <a:xfrm>
              <a:off x="6380216" y="4521775"/>
              <a:ext cx="2905863" cy="57854"/>
            </a:xfrm>
            <a:custGeom>
              <a:avLst/>
              <a:gdLst>
                <a:gd name="connsiteX0" fmla="*/ 0 w 2905863"/>
                <a:gd name="connsiteY0" fmla="*/ 0 h 57854"/>
                <a:gd name="connsiteX1" fmla="*/ 2905864 w 2905863"/>
                <a:gd name="connsiteY1" fmla="*/ 0 h 57854"/>
                <a:gd name="connsiteX2" fmla="*/ 2905864 w 2905863"/>
                <a:gd name="connsiteY2" fmla="*/ 57854 h 57854"/>
                <a:gd name="connsiteX3" fmla="*/ 0 w 2905863"/>
                <a:gd name="connsiteY3" fmla="*/ 57854 h 57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5863" h="57854">
                  <a:moveTo>
                    <a:pt x="0" y="0"/>
                  </a:moveTo>
                  <a:lnTo>
                    <a:pt x="2905864" y="0"/>
                  </a:lnTo>
                  <a:lnTo>
                    <a:pt x="2905864" y="57854"/>
                  </a:lnTo>
                  <a:lnTo>
                    <a:pt x="0" y="57854"/>
                  </a:lnTo>
                  <a:close/>
                </a:path>
              </a:pathLst>
            </a:custGeom>
            <a:solidFill>
              <a:srgbClr val="3F9C35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C230431-2867-4E73-880C-8C7079DEE770}"/>
                </a:ext>
              </a:extLst>
            </p:cNvPr>
            <p:cNvSpPr/>
            <p:nvPr/>
          </p:nvSpPr>
          <p:spPr>
            <a:xfrm>
              <a:off x="6380216" y="4637294"/>
              <a:ext cx="2905863" cy="115566"/>
            </a:xfrm>
            <a:custGeom>
              <a:avLst/>
              <a:gdLst>
                <a:gd name="connsiteX0" fmla="*/ 0 w 2905863"/>
                <a:gd name="connsiteY0" fmla="*/ 0 h 115566"/>
                <a:gd name="connsiteX1" fmla="*/ 2905864 w 2905863"/>
                <a:gd name="connsiteY1" fmla="*/ 0 h 115566"/>
                <a:gd name="connsiteX2" fmla="*/ 2905864 w 2905863"/>
                <a:gd name="connsiteY2" fmla="*/ 115566 h 115566"/>
                <a:gd name="connsiteX3" fmla="*/ 0 w 2905863"/>
                <a:gd name="connsiteY3" fmla="*/ 115566 h 115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05863" h="115566">
                  <a:moveTo>
                    <a:pt x="0" y="0"/>
                  </a:moveTo>
                  <a:lnTo>
                    <a:pt x="2905864" y="0"/>
                  </a:lnTo>
                  <a:lnTo>
                    <a:pt x="2905864" y="115566"/>
                  </a:lnTo>
                  <a:lnTo>
                    <a:pt x="0" y="115566"/>
                  </a:lnTo>
                  <a:close/>
                </a:path>
              </a:pathLst>
            </a:custGeom>
            <a:solidFill>
              <a:srgbClr val="003591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953E370-A14B-4752-8604-69F1D46FD559}"/>
                </a:ext>
              </a:extLst>
            </p:cNvPr>
            <p:cNvSpPr/>
            <p:nvPr/>
          </p:nvSpPr>
          <p:spPr>
            <a:xfrm>
              <a:off x="7833598" y="4927183"/>
              <a:ext cx="392545" cy="373134"/>
            </a:xfrm>
            <a:custGeom>
              <a:avLst/>
              <a:gdLst>
                <a:gd name="connsiteX0" fmla="*/ 303984 w 392545"/>
                <a:gd name="connsiteY0" fmla="*/ 19174 h 373134"/>
                <a:gd name="connsiteX1" fmla="*/ 201992 w 392545"/>
                <a:gd name="connsiteY1" fmla="*/ 0 h 373134"/>
                <a:gd name="connsiteX2" fmla="*/ 62173 w 392545"/>
                <a:gd name="connsiteY2" fmla="*/ 0 h 373134"/>
                <a:gd name="connsiteX3" fmla="*/ 27859 w 392545"/>
                <a:gd name="connsiteY3" fmla="*/ 0 h 373134"/>
                <a:gd name="connsiteX4" fmla="*/ 0 w 392545"/>
                <a:gd name="connsiteY4" fmla="*/ 0 h 373134"/>
                <a:gd name="connsiteX5" fmla="*/ 0 w 392545"/>
                <a:gd name="connsiteY5" fmla="*/ 373135 h 373134"/>
                <a:gd name="connsiteX6" fmla="*/ 27859 w 392545"/>
                <a:gd name="connsiteY6" fmla="*/ 373135 h 373134"/>
                <a:gd name="connsiteX7" fmla="*/ 62173 w 392545"/>
                <a:gd name="connsiteY7" fmla="*/ 373135 h 373134"/>
                <a:gd name="connsiteX8" fmla="*/ 201992 w 392545"/>
                <a:gd name="connsiteY8" fmla="*/ 373135 h 373134"/>
                <a:gd name="connsiteX9" fmla="*/ 303984 w 392545"/>
                <a:gd name="connsiteY9" fmla="*/ 353961 h 373134"/>
                <a:gd name="connsiteX10" fmla="*/ 369670 w 392545"/>
                <a:gd name="connsiteY10" fmla="*/ 296249 h 373134"/>
                <a:gd name="connsiteX11" fmla="*/ 392546 w 392545"/>
                <a:gd name="connsiteY11" fmla="*/ 199477 h 373134"/>
                <a:gd name="connsiteX12" fmla="*/ 392546 w 392545"/>
                <a:gd name="connsiteY12" fmla="*/ 173611 h 373134"/>
                <a:gd name="connsiteX13" fmla="*/ 369670 w 392545"/>
                <a:gd name="connsiteY13" fmla="*/ 76839 h 373134"/>
                <a:gd name="connsiteX14" fmla="*/ 303984 w 392545"/>
                <a:gd name="connsiteY14" fmla="*/ 19174 h 373134"/>
                <a:gd name="connsiteX15" fmla="*/ 331369 w 392545"/>
                <a:gd name="connsiteY15" fmla="*/ 197531 h 373134"/>
                <a:gd name="connsiteX16" fmla="*/ 299048 w 392545"/>
                <a:gd name="connsiteY16" fmla="*/ 287563 h 373134"/>
                <a:gd name="connsiteX17" fmla="*/ 202514 w 392545"/>
                <a:gd name="connsiteY17" fmla="*/ 316894 h 373134"/>
                <a:gd name="connsiteX18" fmla="*/ 62221 w 392545"/>
                <a:gd name="connsiteY18" fmla="*/ 316894 h 373134"/>
                <a:gd name="connsiteX19" fmla="*/ 62221 w 392545"/>
                <a:gd name="connsiteY19" fmla="*/ 56193 h 373134"/>
                <a:gd name="connsiteX20" fmla="*/ 202514 w 392545"/>
                <a:gd name="connsiteY20" fmla="*/ 56193 h 373134"/>
                <a:gd name="connsiteX21" fmla="*/ 299048 w 392545"/>
                <a:gd name="connsiteY21" fmla="*/ 84812 h 373134"/>
                <a:gd name="connsiteX22" fmla="*/ 331369 w 392545"/>
                <a:gd name="connsiteY22" fmla="*/ 175604 h 373134"/>
                <a:gd name="connsiteX23" fmla="*/ 331369 w 392545"/>
                <a:gd name="connsiteY23" fmla="*/ 197531 h 37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92545" h="373134">
                  <a:moveTo>
                    <a:pt x="303984" y="19174"/>
                  </a:moveTo>
                  <a:cubicBezTo>
                    <a:pt x="275461" y="6407"/>
                    <a:pt x="241479" y="0"/>
                    <a:pt x="201992" y="0"/>
                  </a:cubicBezTo>
                  <a:lnTo>
                    <a:pt x="62173" y="0"/>
                  </a:lnTo>
                  <a:lnTo>
                    <a:pt x="27859" y="0"/>
                  </a:lnTo>
                  <a:lnTo>
                    <a:pt x="0" y="0"/>
                  </a:lnTo>
                  <a:lnTo>
                    <a:pt x="0" y="373135"/>
                  </a:lnTo>
                  <a:lnTo>
                    <a:pt x="27859" y="373135"/>
                  </a:lnTo>
                  <a:lnTo>
                    <a:pt x="62173" y="373135"/>
                  </a:lnTo>
                  <a:lnTo>
                    <a:pt x="201992" y="373135"/>
                  </a:lnTo>
                  <a:cubicBezTo>
                    <a:pt x="241479" y="373135"/>
                    <a:pt x="275461" y="366728"/>
                    <a:pt x="303984" y="353961"/>
                  </a:cubicBezTo>
                  <a:cubicBezTo>
                    <a:pt x="332508" y="341194"/>
                    <a:pt x="354387" y="321972"/>
                    <a:pt x="369670" y="296249"/>
                  </a:cubicBezTo>
                  <a:cubicBezTo>
                    <a:pt x="384904" y="270525"/>
                    <a:pt x="392546" y="238299"/>
                    <a:pt x="392546" y="199477"/>
                  </a:cubicBezTo>
                  <a:lnTo>
                    <a:pt x="392546" y="173611"/>
                  </a:lnTo>
                  <a:cubicBezTo>
                    <a:pt x="392546" y="134788"/>
                    <a:pt x="384904" y="102562"/>
                    <a:pt x="369670" y="76839"/>
                  </a:cubicBezTo>
                  <a:cubicBezTo>
                    <a:pt x="354387" y="51162"/>
                    <a:pt x="332508" y="31941"/>
                    <a:pt x="303984" y="19174"/>
                  </a:cubicBezTo>
                  <a:close/>
                  <a:moveTo>
                    <a:pt x="331369" y="197531"/>
                  </a:moveTo>
                  <a:cubicBezTo>
                    <a:pt x="331369" y="238015"/>
                    <a:pt x="320596" y="268010"/>
                    <a:pt x="299048" y="287563"/>
                  </a:cubicBezTo>
                  <a:cubicBezTo>
                    <a:pt x="277502" y="307117"/>
                    <a:pt x="245323" y="316894"/>
                    <a:pt x="202514" y="316894"/>
                  </a:cubicBezTo>
                  <a:lnTo>
                    <a:pt x="62221" y="316894"/>
                  </a:lnTo>
                  <a:lnTo>
                    <a:pt x="62221" y="56193"/>
                  </a:lnTo>
                  <a:lnTo>
                    <a:pt x="202514" y="56193"/>
                  </a:lnTo>
                  <a:cubicBezTo>
                    <a:pt x="245323" y="56193"/>
                    <a:pt x="277454" y="65733"/>
                    <a:pt x="299048" y="84812"/>
                  </a:cubicBezTo>
                  <a:cubicBezTo>
                    <a:pt x="320596" y="103891"/>
                    <a:pt x="331369" y="134171"/>
                    <a:pt x="331369" y="175604"/>
                  </a:cubicBezTo>
                  <a:lnTo>
                    <a:pt x="331369" y="197531"/>
                  </a:lnTo>
                  <a:close/>
                </a:path>
              </a:pathLst>
            </a:custGeom>
            <a:solidFill>
              <a:srgbClr val="0F214A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6EAE3BE-38C7-419F-AAB5-25C869D36117}"/>
                </a:ext>
              </a:extLst>
            </p:cNvPr>
            <p:cNvSpPr/>
            <p:nvPr/>
          </p:nvSpPr>
          <p:spPr>
            <a:xfrm>
              <a:off x="8344036" y="4927183"/>
              <a:ext cx="410485" cy="373134"/>
            </a:xfrm>
            <a:custGeom>
              <a:avLst/>
              <a:gdLst>
                <a:gd name="connsiteX0" fmla="*/ 349262 w 410485"/>
                <a:gd name="connsiteY0" fmla="*/ 291598 h 373134"/>
                <a:gd name="connsiteX1" fmla="*/ 60702 w 410485"/>
                <a:gd name="connsiteY1" fmla="*/ 0 h 373134"/>
                <a:gd name="connsiteX2" fmla="*/ 26388 w 410485"/>
                <a:gd name="connsiteY2" fmla="*/ 0 h 373134"/>
                <a:gd name="connsiteX3" fmla="*/ 0 w 410485"/>
                <a:gd name="connsiteY3" fmla="*/ 0 h 373134"/>
                <a:gd name="connsiteX4" fmla="*/ 0 w 410485"/>
                <a:gd name="connsiteY4" fmla="*/ 373135 h 373134"/>
                <a:gd name="connsiteX5" fmla="*/ 60702 w 410485"/>
                <a:gd name="connsiteY5" fmla="*/ 373135 h 373134"/>
                <a:gd name="connsiteX6" fmla="*/ 60702 w 410485"/>
                <a:gd name="connsiteY6" fmla="*/ 81917 h 373134"/>
                <a:gd name="connsiteX7" fmla="*/ 349262 w 410485"/>
                <a:gd name="connsiteY7" fmla="*/ 373135 h 373134"/>
                <a:gd name="connsiteX8" fmla="*/ 410486 w 410485"/>
                <a:gd name="connsiteY8" fmla="*/ 373135 h 373134"/>
                <a:gd name="connsiteX9" fmla="*/ 410486 w 410485"/>
                <a:gd name="connsiteY9" fmla="*/ 0 h 373134"/>
                <a:gd name="connsiteX10" fmla="*/ 349262 w 410485"/>
                <a:gd name="connsiteY10" fmla="*/ 0 h 37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0485" h="373134">
                  <a:moveTo>
                    <a:pt x="349262" y="291598"/>
                  </a:moveTo>
                  <a:lnTo>
                    <a:pt x="60702" y="0"/>
                  </a:lnTo>
                  <a:lnTo>
                    <a:pt x="26388" y="0"/>
                  </a:lnTo>
                  <a:lnTo>
                    <a:pt x="0" y="0"/>
                  </a:lnTo>
                  <a:lnTo>
                    <a:pt x="0" y="373135"/>
                  </a:lnTo>
                  <a:lnTo>
                    <a:pt x="60702" y="373135"/>
                  </a:lnTo>
                  <a:lnTo>
                    <a:pt x="60702" y="81917"/>
                  </a:lnTo>
                  <a:lnTo>
                    <a:pt x="349262" y="373135"/>
                  </a:lnTo>
                  <a:lnTo>
                    <a:pt x="410486" y="373135"/>
                  </a:lnTo>
                  <a:lnTo>
                    <a:pt x="410486" y="0"/>
                  </a:lnTo>
                  <a:lnTo>
                    <a:pt x="349262" y="0"/>
                  </a:lnTo>
                  <a:close/>
                </a:path>
              </a:pathLst>
            </a:custGeom>
            <a:solidFill>
              <a:srgbClr val="0F214A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4311A0A-BE4B-477F-A258-403879A87BF4}"/>
                </a:ext>
              </a:extLst>
            </p:cNvPr>
            <p:cNvSpPr/>
            <p:nvPr/>
          </p:nvSpPr>
          <p:spPr>
            <a:xfrm>
              <a:off x="8863965" y="4927183"/>
              <a:ext cx="421876" cy="373134"/>
            </a:xfrm>
            <a:custGeom>
              <a:avLst/>
              <a:gdLst>
                <a:gd name="connsiteX0" fmla="*/ 355716 w 421876"/>
                <a:gd name="connsiteY0" fmla="*/ 0 h 373134"/>
                <a:gd name="connsiteX1" fmla="*/ 212955 w 421876"/>
                <a:gd name="connsiteY1" fmla="*/ 291598 h 373134"/>
                <a:gd name="connsiteX2" fmla="*/ 70146 w 421876"/>
                <a:gd name="connsiteY2" fmla="*/ 0 h 373134"/>
                <a:gd name="connsiteX3" fmla="*/ 0 w 421876"/>
                <a:gd name="connsiteY3" fmla="*/ 0 h 373134"/>
                <a:gd name="connsiteX4" fmla="*/ 187042 w 421876"/>
                <a:gd name="connsiteY4" fmla="*/ 373135 h 373134"/>
                <a:gd name="connsiteX5" fmla="*/ 235309 w 421876"/>
                <a:gd name="connsiteY5" fmla="*/ 373135 h 373134"/>
                <a:gd name="connsiteX6" fmla="*/ 421876 w 421876"/>
                <a:gd name="connsiteY6" fmla="*/ 0 h 37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876" h="373134">
                  <a:moveTo>
                    <a:pt x="355716" y="0"/>
                  </a:moveTo>
                  <a:lnTo>
                    <a:pt x="212955" y="291598"/>
                  </a:lnTo>
                  <a:lnTo>
                    <a:pt x="70146" y="0"/>
                  </a:lnTo>
                  <a:lnTo>
                    <a:pt x="0" y="0"/>
                  </a:lnTo>
                  <a:lnTo>
                    <a:pt x="187042" y="373135"/>
                  </a:lnTo>
                  <a:lnTo>
                    <a:pt x="235309" y="373135"/>
                  </a:lnTo>
                  <a:lnTo>
                    <a:pt x="421876" y="0"/>
                  </a:lnTo>
                  <a:close/>
                </a:path>
              </a:pathLst>
            </a:custGeom>
            <a:solidFill>
              <a:srgbClr val="0F214A"/>
            </a:solidFill>
            <a:ln w="47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0" y="6858000"/>
            <a:ext cx="0" cy="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700">
                <a:noFill/>
              </a:defRPr>
            </a:lvl1pPr>
          </a:lstStyle>
          <a:p>
            <a:endParaRPr lang="en-US" sz="7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2800" y="6440400"/>
            <a:ext cx="2638800" cy="1512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00" b="0" cap="all" baseline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0000" y="6440400"/>
            <a:ext cx="266400" cy="1512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700">
                <a:solidFill>
                  <a:schemeClr val="accent1"/>
                </a:solidFill>
              </a:defRPr>
            </a:lvl1pPr>
          </a:lstStyle>
          <a:p>
            <a:fld id="{5BA07366-CB75-4AA8-9E5B-928B849F427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_SD_FLD_Copyright"/>
          <p:cNvSpPr txBox="1"/>
          <p:nvPr userDrawn="1"/>
        </p:nvSpPr>
        <p:spPr>
          <a:xfrm>
            <a:off x="853200" y="6440400"/>
            <a:ext cx="278923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700" noProof="0">
                <a:solidFill>
                  <a:schemeClr val="accent1"/>
                </a:solidFill>
              </a:rPr>
              <a:t>DNV ©</a:t>
            </a:r>
            <a:endParaRPr lang="en-US" sz="700" noProof="0" dirty="0">
              <a:solidFill>
                <a:schemeClr val="accent1"/>
              </a:solidFill>
            </a:endParaRPr>
          </a:p>
        </p:txBody>
      </p:sp>
      <p:sp>
        <p:nvSpPr>
          <p:cNvPr id="16" name="SD_FLD_DocumentDate"/>
          <p:cNvSpPr txBox="1">
            <a:spLocks noChangeArrowheads="1"/>
          </p:cNvSpPr>
          <p:nvPr userDrawn="1"/>
        </p:nvSpPr>
        <p:spPr bwMode="auto">
          <a:xfrm>
            <a:off x="1166400" y="6440400"/>
            <a:ext cx="1198800" cy="15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algn="ctr">
              <a:spcBef>
                <a:spcPts val="0"/>
              </a:spcBef>
            </a:pPr>
            <a:r>
              <a:rPr lang="en-US" altLang="ja-JP" sz="700" cap="all" baseline="0" dirty="0">
                <a:solidFill>
                  <a:schemeClr val="accent1"/>
                </a:solidFill>
                <a:ea typeface="ＭＳ Ｐゴシック" charset="-128"/>
                <a:cs typeface="Arial" charset="0"/>
              </a:rPr>
              <a:t>Monday, January 30, 2023</a:t>
            </a:r>
          </a:p>
        </p:txBody>
      </p:sp>
      <p:sp>
        <p:nvSpPr>
          <p:cNvPr id="39" name="SD_FLD_Confidentiality">
            <a:extLst>
              <a:ext uri="{FF2B5EF4-FFF2-40B4-BE49-F238E27FC236}">
                <a16:creationId xmlns:a16="http://schemas.microsoft.com/office/drawing/2014/main" id="{93DBE27C-CF05-4B0E-B0C5-CDDB19365D12}"/>
              </a:ext>
            </a:extLst>
          </p:cNvPr>
          <p:cNvSpPr/>
          <p:nvPr userDrawn="1"/>
        </p:nvSpPr>
        <p:spPr>
          <a:xfrm>
            <a:off x="7131600" y="6440400"/>
            <a:ext cx="2440800" cy="151200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ctr" defTabSz="914400" rtl="0" eaLnBrk="1" latinLnBrk="0" hangingPunct="1">
              <a:lnSpc>
                <a:spcPct val="100000"/>
              </a:lnSpc>
              <a:spcBef>
                <a:spcPts val="0"/>
              </a:spcBef>
            </a:pPr>
            <a:endParaRPr lang="en-US" sz="700" b="0" kern="1200" cap="all" baseline="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9" name="SD_FLD_Draft" hidden="1">
            <a:extLst>
              <a:ext uri="{FF2B5EF4-FFF2-40B4-BE49-F238E27FC236}">
                <a16:creationId xmlns:a16="http://schemas.microsoft.com/office/drawing/2014/main" id="{EBD04EA3-2614-447C-8C02-69A389AD5F0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243513" y="6232324"/>
            <a:ext cx="1700337" cy="20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14400" rIns="0" bIns="0" anchor="t" anchorCtr="0"/>
          <a:lstStyle/>
          <a:p>
            <a:pPr algn="ctr">
              <a:lnSpc>
                <a:spcPct val="83000"/>
              </a:lnSpc>
              <a:spcBef>
                <a:spcPts val="0"/>
              </a:spcBef>
            </a:pPr>
            <a:r>
              <a:rPr lang="en-US" altLang="ja-JP" sz="1600" b="0" cap="all" baseline="0" dirty="0">
                <a:solidFill>
                  <a:srgbClr val="C4262E"/>
                </a:solidFill>
                <a:ea typeface="ＭＳ Ｐゴシック" charset="-128"/>
                <a:cs typeface="Arial" charset="0"/>
              </a:rPr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438226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8" r:id="rId2"/>
    <p:sldLayoutId id="2147483679" r:id="rId3"/>
    <p:sldLayoutId id="2147483680" r:id="rId4"/>
    <p:sldLayoutId id="2147483661" r:id="rId5"/>
    <p:sldLayoutId id="2147483702" r:id="rId6"/>
    <p:sldLayoutId id="2147483682" r:id="rId7"/>
    <p:sldLayoutId id="2147483674" r:id="rId8"/>
    <p:sldLayoutId id="2147483651" r:id="rId9"/>
    <p:sldLayoutId id="2147483650" r:id="rId10"/>
    <p:sldLayoutId id="2147483683" r:id="rId11"/>
    <p:sldLayoutId id="2147483698" r:id="rId12"/>
    <p:sldLayoutId id="2147483699" r:id="rId13"/>
    <p:sldLayoutId id="2147483652" r:id="rId14"/>
    <p:sldLayoutId id="2147483684" r:id="rId15"/>
    <p:sldLayoutId id="2147483685" r:id="rId16"/>
    <p:sldLayoutId id="2147483686" r:id="rId17"/>
    <p:sldLayoutId id="2147483664" r:id="rId18"/>
    <p:sldLayoutId id="2147483701" r:id="rId19"/>
    <p:sldLayoutId id="2147483695" r:id="rId20"/>
    <p:sldLayoutId id="2147483696" r:id="rId21"/>
    <p:sldLayoutId id="2147483690" r:id="rId22"/>
    <p:sldLayoutId id="2147483691" r:id="rId23"/>
    <p:sldLayoutId id="2147483697" r:id="rId24"/>
    <p:sldLayoutId id="2147483694" r:id="rId25"/>
    <p:sldLayoutId id="2147483655" r:id="rId26"/>
    <p:sldLayoutId id="2147483667" r:id="rId27"/>
    <p:sldLayoutId id="2147483692" r:id="rId28"/>
    <p:sldLayoutId id="2147483693" r:id="rId29"/>
  </p:sldLayoutIdLst>
  <p:hf hdr="0" ftr="0" dt="0"/>
  <p:txStyles>
    <p:titleStyle>
      <a:lvl1pPr algn="l" defTabSz="914400" rtl="0" eaLnBrk="1" latinLnBrk="0" hangingPunct="1">
        <a:lnSpc>
          <a:spcPct val="83000"/>
        </a:lnSpc>
        <a:spcBef>
          <a:spcPct val="0"/>
        </a:spcBef>
        <a:buNone/>
        <a:defRPr sz="36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0000"/>
        </a:lnSpc>
        <a:spcBef>
          <a:spcPts val="1200"/>
        </a:spcBef>
        <a:buClrTx/>
        <a:buFont typeface="Arial" panose="020B0604020202020204" pitchFamily="34" charset="0"/>
        <a:buChar char="•"/>
        <a:defRPr sz="2000" b="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0000"/>
        </a:lnSpc>
        <a:spcBef>
          <a:spcPts val="600"/>
        </a:spcBef>
        <a:buClrTx/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0000"/>
        </a:lnSpc>
        <a:spcBef>
          <a:spcPts val="600"/>
        </a:spcBef>
        <a:buClrTx/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600"/>
        </a:spcBef>
        <a:buClrTx/>
        <a:buFont typeface="Arial" panose="020B0604020202020204" pitchFamily="34" charset="0"/>
        <a:buChar char="​"/>
        <a:defRPr sz="2000" b="1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1200"/>
        </a:spcBef>
        <a:buClrTx/>
        <a:buFont typeface="Arial" panose="020B0604020202020204" pitchFamily="34" charset="0"/>
        <a:buChar char="​"/>
        <a:defRPr sz="20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spcBef>
          <a:spcPts val="600"/>
        </a:spcBef>
        <a:buFont typeface="Arial" panose="020B0604020202020204" pitchFamily="34" charset="0"/>
        <a:buChar char="​"/>
        <a:defRPr sz="1000" b="1" kern="120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spcBef>
          <a:spcPts val="600"/>
        </a:spcBef>
        <a:buFont typeface="Arial" panose="020B0604020202020204" pitchFamily="34" charset="0"/>
        <a:buChar char="​"/>
        <a:defRPr sz="10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80000" indent="-180000" algn="l" defTabSz="914400" rtl="0" eaLnBrk="1" latinLnBrk="0" hangingPunct="1">
        <a:spcBef>
          <a:spcPts val="600"/>
        </a:spcBef>
        <a:buFont typeface="Arial" pitchFamily="34" charset="0"/>
        <a:buChar char="•"/>
        <a:defRPr sz="10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83000"/>
        </a:lnSpc>
        <a:spcBef>
          <a:spcPts val="0"/>
        </a:spcBef>
        <a:buFont typeface="Arial" panose="020B0604020202020204" pitchFamily="34" charset="0"/>
        <a:buChar char="​"/>
        <a:defRPr sz="6000" b="1" kern="1200" spc="-300" baseline="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40" userDrawn="1">
          <p15:clr>
            <a:srgbClr val="F26B43"/>
          </p15:clr>
        </p15:guide>
        <p15:guide id="2" pos="819" userDrawn="1">
          <p15:clr>
            <a:srgbClr val="F26B43"/>
          </p15:clr>
        </p15:guide>
        <p15:guide id="3" orient="horz" pos="340" userDrawn="1">
          <p15:clr>
            <a:srgbClr val="F26B43"/>
          </p15:clr>
        </p15:guide>
        <p15:guide id="4" orient="horz" pos="3809" userDrawn="1">
          <p15:clr>
            <a:srgbClr val="F26B43"/>
          </p15:clr>
        </p15:guide>
        <p15:guide id="5" pos="932" userDrawn="1">
          <p15:clr>
            <a:srgbClr val="F26B43"/>
          </p15:clr>
        </p15:guide>
        <p15:guide id="6" pos="1412" userDrawn="1">
          <p15:clr>
            <a:srgbClr val="F26B43"/>
          </p15:clr>
        </p15:guide>
        <p15:guide id="7" pos="1525" userDrawn="1">
          <p15:clr>
            <a:srgbClr val="F26B43"/>
          </p15:clr>
        </p15:guide>
        <p15:guide id="8" pos="2005" userDrawn="1">
          <p15:clr>
            <a:srgbClr val="F26B43"/>
          </p15:clr>
        </p15:guide>
        <p15:guide id="9" pos="2118" userDrawn="1">
          <p15:clr>
            <a:srgbClr val="F26B43"/>
          </p15:clr>
        </p15:guide>
        <p15:guide id="10" pos="2597" userDrawn="1">
          <p15:clr>
            <a:srgbClr val="F26B43"/>
          </p15:clr>
        </p15:guide>
        <p15:guide id="11" pos="2711" userDrawn="1">
          <p15:clr>
            <a:srgbClr val="F26B43"/>
          </p15:clr>
        </p15:guide>
        <p15:guide id="12" pos="3190" userDrawn="1">
          <p15:clr>
            <a:srgbClr val="F26B43"/>
          </p15:clr>
        </p15:guide>
        <p15:guide id="13" pos="3303" userDrawn="1">
          <p15:clr>
            <a:srgbClr val="F26B43"/>
          </p15:clr>
        </p15:guide>
        <p15:guide id="14" pos="3783" userDrawn="1">
          <p15:clr>
            <a:srgbClr val="F26B43"/>
          </p15:clr>
        </p15:guide>
        <p15:guide id="15" pos="3896" userDrawn="1">
          <p15:clr>
            <a:srgbClr val="F26B43"/>
          </p15:clr>
        </p15:guide>
        <p15:guide id="16" pos="4376" userDrawn="1">
          <p15:clr>
            <a:srgbClr val="F26B43"/>
          </p15:clr>
        </p15:guide>
        <p15:guide id="17" pos="4489" userDrawn="1">
          <p15:clr>
            <a:srgbClr val="F26B43"/>
          </p15:clr>
        </p15:guide>
        <p15:guide id="18" pos="4968" userDrawn="1">
          <p15:clr>
            <a:srgbClr val="F26B43"/>
          </p15:clr>
        </p15:guide>
        <p15:guide id="19" pos="5082" userDrawn="1">
          <p15:clr>
            <a:srgbClr val="F26B43"/>
          </p15:clr>
        </p15:guide>
        <p15:guide id="20" pos="5561" userDrawn="1">
          <p15:clr>
            <a:srgbClr val="F26B43"/>
          </p15:clr>
        </p15:guide>
        <p15:guide id="21" pos="5674" userDrawn="1">
          <p15:clr>
            <a:srgbClr val="F26B43"/>
          </p15:clr>
        </p15:guide>
        <p15:guide id="22" pos="6154" userDrawn="1">
          <p15:clr>
            <a:srgbClr val="F26B43"/>
          </p15:clr>
        </p15:guide>
        <p15:guide id="23" pos="6267" userDrawn="1">
          <p15:clr>
            <a:srgbClr val="F26B43"/>
          </p15:clr>
        </p15:guide>
        <p15:guide id="24" pos="6747" userDrawn="1">
          <p15:clr>
            <a:srgbClr val="F26B43"/>
          </p15:clr>
        </p15:guide>
        <p15:guide id="25" pos="6860" userDrawn="1">
          <p15:clr>
            <a:srgbClr val="F26B43"/>
          </p15:clr>
        </p15:guide>
        <p15:guide id="26" pos="7339" userDrawn="1">
          <p15:clr>
            <a:srgbClr val="F26B43"/>
          </p15:clr>
        </p15:guide>
        <p15:guide id="27" orient="horz" pos="109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70.png"/><Relationship Id="rId7" Type="http://schemas.openxmlformats.org/officeDocument/2006/relationships/diagramColors" Target="../diagrams/colors1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Relationship Id="rId9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Relationship Id="rId9" Type="http://schemas.openxmlformats.org/officeDocument/2006/relationships/image" Target="../media/image8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svg"/><Relationship Id="rId3" Type="http://schemas.openxmlformats.org/officeDocument/2006/relationships/diagramLayout" Target="../diagrams/layout19.xml"/><Relationship Id="rId7" Type="http://schemas.openxmlformats.org/officeDocument/2006/relationships/image" Target="../media/image97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0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4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78F47-A382-4A48-9F1B-1E46B4B636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>
                <a:latin typeface="DNV Display Medium" panose="020B0500030000000000" pitchFamily="34" charset="0"/>
              </a:rPr>
              <a:t>Nordic Transmission Grid Model based on open sources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DA0DD25-260E-469A-9E65-62422B5454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Internship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15B879D-A4F5-4E37-916F-6EDD551AEB0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Niek Brekelmans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BF1F7-7A1F-41AE-A1CD-33B2E83BFA9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BA07366-CB75-4AA8-9E5B-928B849F427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00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4AB18-4E29-4C40-8C1A-63D3FD659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GridKit (OSM)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04A38-CDA4-4D92-BF99-274D56A902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Convert OSM data to model with heuristics</a:t>
            </a:r>
          </a:p>
          <a:p>
            <a:pPr lvl="1"/>
            <a:r>
              <a:rPr lang="en-US" dirty="0"/>
              <a:t>‘Guess’ relations</a:t>
            </a:r>
          </a:p>
          <a:p>
            <a:endParaRPr lang="en-US" dirty="0"/>
          </a:p>
          <a:p>
            <a:r>
              <a:rPr lang="en-US" dirty="0"/>
              <a:t>Topology</a:t>
            </a:r>
          </a:p>
          <a:p>
            <a:pPr lvl="1"/>
            <a:r>
              <a:rPr lang="en-US" dirty="0"/>
              <a:t>Buses</a:t>
            </a:r>
          </a:p>
          <a:p>
            <a:pPr lvl="1"/>
            <a:r>
              <a:rPr lang="en-US" dirty="0"/>
              <a:t>Lines</a:t>
            </a:r>
          </a:p>
          <a:p>
            <a:pPr lvl="1"/>
            <a:r>
              <a:rPr lang="en-US" dirty="0"/>
              <a:t>Transformers</a:t>
            </a:r>
          </a:p>
          <a:p>
            <a:pPr lvl="1"/>
            <a:r>
              <a:rPr lang="en-US" dirty="0"/>
              <a:t>HVDC links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2992AED-8127-4984-BE7E-B35D885B8E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F9FD5-9992-42F1-8BEC-E50154F0B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US" smtClean="0"/>
              <a:t>10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939893F-8F53-4164-B4EA-D51CB74D78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2580258"/>
              </p:ext>
            </p:extLst>
          </p:nvPr>
        </p:nvGraphicFramePr>
        <p:xfrm>
          <a:off x="6631200" y="1735085"/>
          <a:ext cx="5018400" cy="4306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20243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A39C23F-8F95-4EF1-9B8B-7972568B5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539750"/>
            <a:ext cx="11110914" cy="936000"/>
          </a:xfrm>
        </p:spPr>
        <p:txBody>
          <a:bodyPr anchor="t">
            <a:normAutofit/>
          </a:bodyPr>
          <a:lstStyle/>
          <a:p>
            <a:r>
              <a:rPr lang="en-US" dirty="0"/>
              <a:t>PyPSA-Eur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E51E7AE-49B9-4F1F-96AD-787C0707D3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9750" y="1730374"/>
            <a:ext cx="5861050" cy="4316414"/>
          </a:xfrm>
        </p:spPr>
        <p:txBody>
          <a:bodyPr>
            <a:normAutofit/>
          </a:bodyPr>
          <a:lstStyle/>
          <a:p>
            <a:r>
              <a:rPr lang="en-US" dirty="0"/>
              <a:t>Python for </a:t>
            </a:r>
            <a:r>
              <a:rPr lang="en-US" dirty="0" err="1"/>
              <a:t>PowerSystemAnalysis</a:t>
            </a:r>
            <a:r>
              <a:rPr lang="en-US" dirty="0"/>
              <a:t> – Europe</a:t>
            </a:r>
          </a:p>
          <a:p>
            <a:r>
              <a:rPr lang="en-US" dirty="0"/>
              <a:t>Multiple tools combined to build full transmission network of Europe</a:t>
            </a:r>
          </a:p>
          <a:p>
            <a:endParaRPr lang="en-US" dirty="0"/>
          </a:p>
          <a:p>
            <a:r>
              <a:rPr lang="en-US" dirty="0" err="1"/>
              <a:t>Technische</a:t>
            </a:r>
            <a:r>
              <a:rPr lang="en-US" dirty="0"/>
              <a:t> Universität Berlin</a:t>
            </a:r>
          </a:p>
          <a:p>
            <a:r>
              <a:rPr lang="en-US" dirty="0"/>
              <a:t>Active community</a:t>
            </a:r>
          </a:p>
          <a:p>
            <a:endParaRPr lang="en-US" dirty="0"/>
          </a:p>
          <a:p>
            <a:r>
              <a:rPr lang="en-US" dirty="0"/>
              <a:t>Clustering and aggregation not used</a:t>
            </a:r>
            <a:endParaRPr lang="en-NL" dirty="0"/>
          </a:p>
          <a:p>
            <a:endParaRPr lang="en-NL" dirty="0"/>
          </a:p>
          <a:p>
            <a:r>
              <a:rPr lang="en-US" dirty="0"/>
              <a:t>Adaptations</a:t>
            </a:r>
          </a:p>
          <a:p>
            <a:endParaRPr lang="en-US" dirty="0"/>
          </a:p>
        </p:txBody>
      </p:sp>
      <p:pic>
        <p:nvPicPr>
          <p:cNvPr id="15" name="Content Placeholder 8" descr="Map&#10;&#10;Description automatically generated">
            <a:extLst>
              <a:ext uri="{FF2B5EF4-FFF2-40B4-BE49-F238E27FC236}">
                <a16:creationId xmlns:a16="http://schemas.microsoft.com/office/drawing/2014/main" id="{3885D2EB-CEEF-4FAB-9840-3484A2E343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6"/>
          <a:stretch/>
        </p:blipFill>
        <p:spPr>
          <a:xfrm>
            <a:off x="6184900" y="1841060"/>
            <a:ext cx="5465763" cy="4095042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0D2D30-152D-472F-BCC5-DC05FD2F9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0000" y="6440400"/>
            <a:ext cx="266400" cy="1512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5BA07366-CB75-4AA8-9E5B-928B849F427C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B42D3A-7DD2-4F47-9D8B-958DD3BF4EAC}"/>
              </a:ext>
            </a:extLst>
          </p:cNvPr>
          <p:cNvSpPr txBox="1"/>
          <p:nvPr/>
        </p:nvSpPr>
        <p:spPr>
          <a:xfrm>
            <a:off x="6769648" y="5914131"/>
            <a:ext cx="4296265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accent1"/>
                </a:solidFill>
              </a:rPr>
              <a:t>Source: </a:t>
            </a:r>
            <a:r>
              <a:rPr lang="en-US" sz="1000" dirty="0" err="1">
                <a:solidFill>
                  <a:schemeClr val="accent1"/>
                </a:solidFill>
              </a:rPr>
              <a:t>PyPSA-Eur</a:t>
            </a:r>
            <a:endParaRPr lang="en-US" sz="1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6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31CD2-1027-43F6-B2A8-3B3A9BF7F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dirty="0"/>
              <a:t>PyPSA-Eur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973E4E-EE97-49B2-9038-4BC65C469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5BA07366-CB75-4AA8-9E5B-928B849F427C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graphicFrame>
        <p:nvGraphicFramePr>
          <p:cNvPr id="14" name="Content Placeholder 12">
            <a:extLst>
              <a:ext uri="{FF2B5EF4-FFF2-40B4-BE49-F238E27FC236}">
                <a16:creationId xmlns:a16="http://schemas.microsoft.com/office/drawing/2014/main" id="{E7C34DB1-235B-4034-A16B-C8C7D87F88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3760311"/>
              </p:ext>
            </p:extLst>
          </p:nvPr>
        </p:nvGraphicFramePr>
        <p:xfrm>
          <a:off x="539750" y="1730375"/>
          <a:ext cx="11110913" cy="431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1231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4AB18-4E29-4C40-8C1A-63D3FD659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GridKit (ENTSO-E)</a:t>
            </a:r>
            <a:br>
              <a:rPr lang="en-US" dirty="0"/>
            </a:br>
            <a:r>
              <a:rPr lang="en-US" sz="2400" i="1" dirty="0"/>
              <a:t>PyPSA-Eur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04A38-CDA4-4D92-BF99-274D56A902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Unofficial extract of ENTSO-E Transmission System Map</a:t>
            </a:r>
          </a:p>
          <a:p>
            <a:endParaRPr lang="en-US" dirty="0"/>
          </a:p>
          <a:p>
            <a:r>
              <a:rPr lang="en-US" dirty="0"/>
              <a:t>Topology</a:t>
            </a:r>
          </a:p>
          <a:p>
            <a:pPr lvl="1"/>
            <a:r>
              <a:rPr lang="en-US" dirty="0"/>
              <a:t>Buses</a:t>
            </a:r>
          </a:p>
          <a:p>
            <a:pPr lvl="1"/>
            <a:r>
              <a:rPr lang="en-US" dirty="0"/>
              <a:t>Lines</a:t>
            </a:r>
          </a:p>
          <a:p>
            <a:pPr lvl="1"/>
            <a:r>
              <a:rPr lang="en-US" dirty="0"/>
              <a:t>Transformers</a:t>
            </a:r>
          </a:p>
          <a:p>
            <a:pPr lvl="1"/>
            <a:r>
              <a:rPr lang="en-US" dirty="0"/>
              <a:t>HVDC links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2992AED-8127-4984-BE7E-B35D885B8E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92A31896-FA3B-4402-9761-E50850866991}"/>
              </a:ext>
            </a:extLst>
          </p:cNvPr>
          <p:cNvGraphicFramePr/>
          <p:nvPr/>
        </p:nvGraphicFramePr>
        <p:xfrm>
          <a:off x="6631200" y="1735085"/>
          <a:ext cx="5018400" cy="4306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F9FD5-9992-42F1-8BEC-E50154F0B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8701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Map of power plants in Europe">
            <a:extLst>
              <a:ext uri="{FF2B5EF4-FFF2-40B4-BE49-F238E27FC236}">
                <a16:creationId xmlns:a16="http://schemas.microsoft.com/office/drawing/2014/main" id="{759D1F2C-C4D4-4DDF-B856-323B9959C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425" y="3606346"/>
            <a:ext cx="3810000" cy="272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3A3A05-F8D2-422B-8EB9-5E0C76E60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Plant Matching</a:t>
            </a:r>
            <a:br>
              <a:rPr lang="en-US" dirty="0"/>
            </a:br>
            <a:r>
              <a:rPr lang="en-US" sz="2400" i="1" dirty="0"/>
              <a:t>PyPSA-Eur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CE345-051D-485B-BE7E-56F13A696F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Cleaning, standardizing and combining power plant data sources</a:t>
            </a:r>
          </a:p>
          <a:p>
            <a:endParaRPr lang="en-US" sz="1100" dirty="0"/>
          </a:p>
          <a:p>
            <a:pPr lvl="1"/>
            <a:r>
              <a:rPr lang="en-US" dirty="0"/>
              <a:t>Capacity</a:t>
            </a:r>
          </a:p>
          <a:p>
            <a:pPr lvl="1"/>
            <a:r>
              <a:rPr lang="en-US" dirty="0"/>
              <a:t>Type</a:t>
            </a:r>
          </a:p>
          <a:p>
            <a:pPr lvl="1"/>
            <a:r>
              <a:rPr lang="en-US" dirty="0"/>
              <a:t>Coordinates</a:t>
            </a:r>
            <a:endParaRPr lang="en-NL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4532D8-74B2-428C-BC8B-CC35A27D35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0D7EF54A-8E9C-41C0-B4E6-198EF40122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3890923"/>
              </p:ext>
            </p:extLst>
          </p:nvPr>
        </p:nvGraphicFramePr>
        <p:xfrm>
          <a:off x="6631200" y="1735085"/>
          <a:ext cx="5018400" cy="2455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623E2-A347-416F-B044-18702D3BE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US" smtClean="0"/>
              <a:t>14</a:t>
            </a:fld>
            <a:endParaRPr lang="en-US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74E12191-F036-48C3-B4A8-DD9A383D3AD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3"/>
          <a:stretch/>
        </p:blipFill>
        <p:spPr>
          <a:xfrm>
            <a:off x="-23777" y="3870865"/>
            <a:ext cx="2981532" cy="21629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A35C6F-F418-45F3-9000-E3D4D31469BB}"/>
              </a:ext>
            </a:extLst>
          </p:cNvPr>
          <p:cNvSpPr txBox="1"/>
          <p:nvPr/>
        </p:nvSpPr>
        <p:spPr>
          <a:xfrm>
            <a:off x="2014292" y="6377178"/>
            <a:ext cx="4296265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accent1"/>
                </a:solidFill>
              </a:rPr>
              <a:t>Source: </a:t>
            </a:r>
            <a:r>
              <a:rPr lang="en-US" sz="1000" dirty="0" err="1">
                <a:solidFill>
                  <a:schemeClr val="accent1"/>
                </a:solidFill>
              </a:rPr>
              <a:t>powerplantmatching</a:t>
            </a:r>
            <a:endParaRPr lang="en-US" sz="1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017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A6397-1313-49B8-A0A4-0621902D7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1" y="539750"/>
            <a:ext cx="5018400" cy="1445328"/>
          </a:xfrm>
        </p:spPr>
        <p:txBody>
          <a:bodyPr/>
          <a:lstStyle/>
          <a:p>
            <a:r>
              <a:rPr lang="en-US" dirty="0"/>
              <a:t>Open Power System Data (OPSD)</a:t>
            </a:r>
            <a:br>
              <a:rPr lang="en-US" dirty="0"/>
            </a:br>
            <a:r>
              <a:rPr lang="en-US" sz="2800" i="1" dirty="0"/>
              <a:t>PyPSA-Eur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A2404-77F8-4767-8456-6C665E9190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9998" y="2133600"/>
            <a:ext cx="5279402" cy="4184649"/>
          </a:xfrm>
        </p:spPr>
        <p:txBody>
          <a:bodyPr/>
          <a:lstStyle/>
          <a:p>
            <a:r>
              <a:rPr lang="en-US" dirty="0"/>
              <a:t>Collect, check, process, document and publish data</a:t>
            </a:r>
          </a:p>
          <a:p>
            <a:pPr marL="0" indent="0">
              <a:buNone/>
            </a:pPr>
            <a:endParaRPr lang="en-US" sz="1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F204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Load</a:t>
            </a:r>
          </a:p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F204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ENTSO-E Transparency Platform</a:t>
            </a:r>
          </a:p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F204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Time series of load per country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100" b="0" i="0" u="none" strike="noStrike" kern="1200" cap="none" spc="0" normalizeH="0" baseline="0" noProof="0" dirty="0">
              <a:ln>
                <a:noFill/>
              </a:ln>
              <a:solidFill>
                <a:srgbClr val="0F204B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F204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Connect to buses in PyPSA-Eur:</a:t>
            </a:r>
          </a:p>
          <a:p>
            <a:pPr marL="36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F204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Voronoi cells</a:t>
            </a:r>
          </a:p>
          <a:p>
            <a:pPr marL="36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F204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Gross Domestic Product (60%)</a:t>
            </a:r>
          </a:p>
          <a:p>
            <a:pPr marL="360000" marR="0" lvl="1" indent="-1800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F204B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Population (40%)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BF7BCC7-01B4-4924-A5EB-5432E3F6A09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Limitations</a:t>
            </a: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7FFF6ECA-09DE-4026-AA86-6590E70749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5920426"/>
              </p:ext>
            </p:extLst>
          </p:nvPr>
        </p:nvGraphicFramePr>
        <p:xfrm>
          <a:off x="6631200" y="1735085"/>
          <a:ext cx="5018400" cy="24597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8267B-73B8-4D6A-81D9-D4DF475BE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B7A8A8-9432-495E-A73F-F8A0B828DC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0200" y="4613589"/>
            <a:ext cx="7621800" cy="22729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022DCB-2C33-4121-841F-EA6802853E3C}"/>
              </a:ext>
            </a:extLst>
          </p:cNvPr>
          <p:cNvSpPr txBox="1"/>
          <p:nvPr/>
        </p:nvSpPr>
        <p:spPr>
          <a:xfrm>
            <a:off x="4214944" y="6577583"/>
            <a:ext cx="4296265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tx2"/>
                </a:solidFill>
              </a:rPr>
              <a:t>Source: </a:t>
            </a:r>
            <a:r>
              <a:rPr lang="en-US" sz="1000" dirty="0" err="1">
                <a:solidFill>
                  <a:schemeClr val="tx2"/>
                </a:solidFill>
              </a:rPr>
              <a:t>PyPSA-Eur</a:t>
            </a:r>
            <a:endParaRPr lang="en-US" sz="1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14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A6397-1313-49B8-A0A4-0621902D7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Power System Data (OPSD)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3A2404-77F8-4767-8456-6C665E9190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Collect, check, process, document and publish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Generation (renewable capacity)</a:t>
            </a:r>
          </a:p>
          <a:p>
            <a:r>
              <a:rPr lang="en-US" dirty="0"/>
              <a:t>Denmark</a:t>
            </a:r>
          </a:p>
          <a:p>
            <a:pPr lvl="1"/>
            <a:r>
              <a:rPr lang="en-US" dirty="0" err="1"/>
              <a:t>Energystyrelsen</a:t>
            </a:r>
            <a:r>
              <a:rPr lang="en-US" dirty="0"/>
              <a:t> – Energy Agency Denmark</a:t>
            </a:r>
          </a:p>
          <a:p>
            <a:pPr lvl="1"/>
            <a:r>
              <a:rPr lang="sv-SE" dirty="0"/>
              <a:t>Energinet – TSO in Denmark</a:t>
            </a:r>
          </a:p>
          <a:p>
            <a:r>
              <a:rPr lang="sv-SE" dirty="0"/>
              <a:t>Sweden</a:t>
            </a:r>
          </a:p>
          <a:p>
            <a:pPr lvl="1"/>
            <a:r>
              <a:rPr lang="de-DE" dirty="0"/>
              <a:t>Vindbrukskollen (Lansstyrelsen) - Wind farms in Sweden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398079-0735-42C0-B750-54378CD3D87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F3EC657-36B8-44F3-B9D9-01A9331E69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2253452"/>
              </p:ext>
            </p:extLst>
          </p:nvPr>
        </p:nvGraphicFramePr>
        <p:xfrm>
          <a:off x="6631200" y="1735085"/>
          <a:ext cx="5018400" cy="4306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18267B-73B8-4D6A-81D9-D4DF475BE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472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C18F24BE-7433-4231-A974-BC0DCC0C48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7264755"/>
              </p:ext>
            </p:extLst>
          </p:nvPr>
        </p:nvGraphicFramePr>
        <p:xfrm>
          <a:off x="0" y="1219200"/>
          <a:ext cx="12192000" cy="5099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F246EB-471D-41C9-8D3E-F8BABCAFB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US" smtClean="0"/>
              <a:pPr/>
              <a:t>17</a:t>
            </a:fld>
            <a:endParaRPr lang="en-US" sz="1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5A328EC-66EA-403E-BEE3-E6306812A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252213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A39C23F-8F95-4EF1-9B8B-7972568B5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539750"/>
            <a:ext cx="11110914" cy="936000"/>
          </a:xfrm>
        </p:spPr>
        <p:txBody>
          <a:bodyPr anchor="t">
            <a:normAutofit/>
          </a:bodyPr>
          <a:lstStyle/>
          <a:p>
            <a:r>
              <a:rPr lang="en-US" dirty="0"/>
              <a:t>PyPSA-Eur</a:t>
            </a:r>
          </a:p>
        </p:txBody>
      </p:sp>
      <p:pic>
        <p:nvPicPr>
          <p:cNvPr id="15" name="Content Placeholder 8" descr="Map&#10;&#10;Description automatically generated">
            <a:extLst>
              <a:ext uri="{FF2B5EF4-FFF2-40B4-BE49-F238E27FC236}">
                <a16:creationId xmlns:a16="http://schemas.microsoft.com/office/drawing/2014/main" id="{3885D2EB-CEEF-4FAB-9840-3484A2E343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6"/>
          <a:stretch/>
        </p:blipFill>
        <p:spPr>
          <a:xfrm>
            <a:off x="2756344" y="1219199"/>
            <a:ext cx="6679311" cy="5004253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0D2D30-152D-472F-BCC5-DC05FD2F9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0000" y="6440400"/>
            <a:ext cx="266400" cy="1512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5BA07366-CB75-4AA8-9E5B-928B849F427C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B42D3A-7DD2-4F47-9D8B-958DD3BF4EAC}"/>
              </a:ext>
            </a:extLst>
          </p:cNvPr>
          <p:cNvSpPr txBox="1"/>
          <p:nvPr/>
        </p:nvSpPr>
        <p:spPr>
          <a:xfrm>
            <a:off x="3857380" y="6234840"/>
            <a:ext cx="4296265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accent1"/>
                </a:solidFill>
              </a:rPr>
              <a:t>Source: </a:t>
            </a:r>
            <a:r>
              <a:rPr lang="en-US" sz="1000" dirty="0" err="1">
                <a:solidFill>
                  <a:schemeClr val="accent1"/>
                </a:solidFill>
              </a:rPr>
              <a:t>PyPSA-Eur</a:t>
            </a:r>
            <a:endParaRPr lang="en-US" sz="10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9FD12-8D84-496B-B74E-515783A157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67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4FD23-55A3-4816-B380-1A7D7A283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539750"/>
            <a:ext cx="11110914" cy="936000"/>
          </a:xfrm>
        </p:spPr>
        <p:txBody>
          <a:bodyPr anchor="t">
            <a:normAutofit/>
          </a:bodyPr>
          <a:lstStyle/>
          <a:p>
            <a:r>
              <a:rPr lang="en-US" dirty="0"/>
              <a:t>Nordic Transmission grid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1FCF6C-45FD-4B92-B07E-8942AF01C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0000" y="6440400"/>
            <a:ext cx="266400" cy="1512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5BA07366-CB75-4AA8-9E5B-928B849F427C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5EB7BE3-95FC-4EFA-8874-2C3E26584B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9750" y="1730374"/>
            <a:ext cx="6013450" cy="4316414"/>
          </a:xfrm>
        </p:spPr>
        <p:txBody>
          <a:bodyPr/>
          <a:lstStyle/>
          <a:p>
            <a:r>
              <a:rPr lang="en-US" dirty="0"/>
              <a:t>Input</a:t>
            </a:r>
          </a:p>
          <a:p>
            <a:pPr lvl="1"/>
            <a:r>
              <a:rPr lang="en-US" dirty="0"/>
              <a:t>PyPSA-Eur</a:t>
            </a:r>
          </a:p>
          <a:p>
            <a:pPr lvl="1"/>
            <a:r>
              <a:rPr lang="en-US" dirty="0"/>
              <a:t>ENTSO-E Transparency</a:t>
            </a:r>
          </a:p>
          <a:p>
            <a:pPr lvl="2"/>
            <a:r>
              <a:rPr lang="en-US" dirty="0"/>
              <a:t>Installed generation capacity</a:t>
            </a:r>
          </a:p>
          <a:p>
            <a:pPr lvl="2"/>
            <a:r>
              <a:rPr lang="en-US" dirty="0"/>
              <a:t>Generation (time series)</a:t>
            </a:r>
          </a:p>
          <a:p>
            <a:pPr lvl="2"/>
            <a:r>
              <a:rPr lang="en-US" dirty="0"/>
              <a:t>Load (time series)</a:t>
            </a:r>
          </a:p>
          <a:p>
            <a:pPr lvl="2"/>
            <a:r>
              <a:rPr lang="en-US" dirty="0"/>
              <a:t>Cross-border physical flows</a:t>
            </a:r>
          </a:p>
          <a:p>
            <a:r>
              <a:rPr lang="en-US" dirty="0"/>
              <a:t>Output</a:t>
            </a:r>
          </a:p>
          <a:p>
            <a:pPr lvl="1"/>
            <a:r>
              <a:rPr lang="en-US" dirty="0"/>
              <a:t>Database</a:t>
            </a:r>
          </a:p>
          <a:p>
            <a:pPr lvl="1"/>
            <a:r>
              <a:rPr lang="en-US" dirty="0"/>
              <a:t>PSS/E models</a:t>
            </a:r>
          </a:p>
          <a:p>
            <a:pPr lvl="1"/>
            <a:r>
              <a:rPr lang="en-US" dirty="0"/>
              <a:t>Validation reports</a:t>
            </a:r>
          </a:p>
        </p:txBody>
      </p:sp>
      <p:pic>
        <p:nvPicPr>
          <p:cNvPr id="11" name="Content Placeholder 10" descr="Diagram&#10;&#10;Description automatically generated">
            <a:extLst>
              <a:ext uri="{FF2B5EF4-FFF2-40B4-BE49-F238E27FC236}">
                <a16:creationId xmlns:a16="http://schemas.microsoft.com/office/drawing/2014/main" id="{CAB6D78E-4233-490B-AF09-5D097FBEBC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9" r="8979"/>
          <a:stretch/>
        </p:blipFill>
        <p:spPr bwMode="auto">
          <a:xfrm>
            <a:off x="4931821" y="1143000"/>
            <a:ext cx="6969378" cy="48005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35840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C18F24BE-7433-4231-A974-BC0DCC0C48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3552498"/>
              </p:ext>
            </p:extLst>
          </p:nvPr>
        </p:nvGraphicFramePr>
        <p:xfrm>
          <a:off x="0" y="1219200"/>
          <a:ext cx="12192000" cy="5099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F246EB-471D-41C9-8D3E-F8BABCAFB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US" smtClean="0"/>
              <a:pPr/>
              <a:t>2</a:t>
            </a:fld>
            <a:endParaRPr lang="en-US" sz="1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5A328EC-66EA-403E-BEE3-E6306812A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1244715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8FA0B-4393-43D0-99EB-9188FFB83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Nordic Transmission grid model – modifications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AF99B9B-62AC-44BB-9B7B-08242A382A6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30140832"/>
              </p:ext>
            </p:extLst>
          </p:nvPr>
        </p:nvGraphicFramePr>
        <p:xfrm>
          <a:off x="539750" y="1730374"/>
          <a:ext cx="5465763" cy="4316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74D1D6-8FBD-4A72-A4B4-0AF3E1B3C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US" smtClean="0"/>
              <a:t>20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4DC9A2C-8E2B-43DD-A552-7B366686EF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7144721" y="1730375"/>
            <a:ext cx="3546120" cy="43164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F2B9BBB-9853-4786-ACCC-D66987106D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0543" y="2385847"/>
            <a:ext cx="5087722" cy="279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0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AE49C-37FD-4BFD-8371-88E3CB30E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C6A819-4D5E-4D15-AAA3-37C7EF98F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US" smtClean="0"/>
              <a:t>21</a:t>
            </a:fld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733F3A2-12F7-4F97-B30D-C5F11A75595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CA46AF1B-1D09-4145-9FBA-3061555E78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96161"/>
            <a:ext cx="6137258" cy="650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617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13" descr="A picture containing diagram&#10;&#10;Description automatically generated">
            <a:extLst>
              <a:ext uri="{FF2B5EF4-FFF2-40B4-BE49-F238E27FC236}">
                <a16:creationId xmlns:a16="http://schemas.microsoft.com/office/drawing/2014/main" id="{B6F22851-6606-48D0-8285-F74473CA82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82" t="1" r="40885" b="-4"/>
          <a:stretch/>
        </p:blipFill>
        <p:spPr>
          <a:xfrm>
            <a:off x="4191000" y="695811"/>
            <a:ext cx="5181599" cy="6162189"/>
          </a:xfrm>
          <a:prstGeom prst="rect">
            <a:avLst/>
          </a:prstGeom>
          <a:noFill/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957679F6-4BF5-C60C-80DE-EA320AF23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in PSS/E</a:t>
            </a:r>
          </a:p>
        </p:txBody>
      </p:sp>
      <p:pic>
        <p:nvPicPr>
          <p:cNvPr id="8" name="Content Placeholder 7" descr="A map of the world&#10;&#10;Description automatically generated with low confidence">
            <a:extLst>
              <a:ext uri="{FF2B5EF4-FFF2-40B4-BE49-F238E27FC236}">
                <a16:creationId xmlns:a16="http://schemas.microsoft.com/office/drawing/2014/main" id="{D734B165-29B7-4F45-8E3B-1B36EFEC7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2" r="43088"/>
          <a:stretch/>
        </p:blipFill>
        <p:spPr>
          <a:xfrm>
            <a:off x="9538327" y="2606377"/>
            <a:ext cx="2653673" cy="3284113"/>
          </a:xfr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27DEA8-E36B-4EE1-9598-BA5BEE6DE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5BA07366-CB75-4AA8-9E5B-928B849F427C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17" name="Content Placeholder 9">
            <a:extLst>
              <a:ext uri="{FF2B5EF4-FFF2-40B4-BE49-F238E27FC236}">
                <a16:creationId xmlns:a16="http://schemas.microsoft.com/office/drawing/2014/main" id="{9A849852-303C-44A7-895B-97335559F537}"/>
              </a:ext>
            </a:extLst>
          </p:cNvPr>
          <p:cNvSpPr txBox="1">
            <a:spLocks/>
          </p:cNvSpPr>
          <p:nvPr/>
        </p:nvSpPr>
        <p:spPr>
          <a:xfrm>
            <a:off x="539750" y="1730374"/>
            <a:ext cx="6013450" cy="431641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sz="20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​"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​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Char char="​"/>
              <a:defRPr sz="1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Char char="​"/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83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6000" b="1" kern="1200" spc="-3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C4F5F286-970B-4E88-B42B-8D1F530542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9157257"/>
              </p:ext>
            </p:extLst>
          </p:nvPr>
        </p:nvGraphicFramePr>
        <p:xfrm>
          <a:off x="673200" y="1475750"/>
          <a:ext cx="3886200" cy="3653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3444">
                  <a:extLst>
                    <a:ext uri="{9D8B030D-6E8A-4147-A177-3AD203B41FA5}">
                      <a16:colId xmlns:a16="http://schemas.microsoft.com/office/drawing/2014/main" val="2722574465"/>
                    </a:ext>
                  </a:extLst>
                </a:gridCol>
                <a:gridCol w="1982756">
                  <a:extLst>
                    <a:ext uri="{9D8B030D-6E8A-4147-A177-3AD203B41FA5}">
                      <a16:colId xmlns:a16="http://schemas.microsoft.com/office/drawing/2014/main" val="2935669222"/>
                    </a:ext>
                  </a:extLst>
                </a:gridCol>
              </a:tblGrid>
              <a:tr h="365350">
                <a:tc>
                  <a:txBody>
                    <a:bodyPr/>
                    <a:lstStyle/>
                    <a:p>
                      <a:r>
                        <a:rPr lang="en-US" sz="1600" dirty="0"/>
                        <a:t>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PSS/E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327451"/>
                  </a:ext>
                </a:extLst>
              </a:tr>
              <a:tr h="365350">
                <a:tc>
                  <a:txBody>
                    <a:bodyPr/>
                    <a:lstStyle/>
                    <a:p>
                      <a:r>
                        <a:rPr lang="en-US" sz="1600" dirty="0"/>
                        <a:t>Bus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180166"/>
                  </a:ext>
                </a:extLst>
              </a:tr>
              <a:tr h="365350">
                <a:tc>
                  <a:txBody>
                    <a:bodyPr/>
                    <a:lstStyle/>
                    <a:p>
                      <a:r>
                        <a:rPr lang="en-US" sz="1600" dirty="0"/>
                        <a:t>Load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248851"/>
                  </a:ext>
                </a:extLst>
              </a:tr>
              <a:tr h="365350">
                <a:tc>
                  <a:txBody>
                    <a:bodyPr/>
                    <a:lstStyle/>
                    <a:p>
                      <a:r>
                        <a:rPr lang="en-US" sz="1600" dirty="0"/>
                        <a:t>Generator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Plant / Machine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968991"/>
                  </a:ext>
                </a:extLst>
              </a:tr>
              <a:tr h="365350">
                <a:tc>
                  <a:txBody>
                    <a:bodyPr/>
                    <a:lstStyle/>
                    <a:p>
                      <a:r>
                        <a:rPr lang="en-US" sz="1600" dirty="0"/>
                        <a:t>Storage 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Plant / Machine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786359"/>
                  </a:ext>
                </a:extLst>
              </a:tr>
              <a:tr h="365350">
                <a:tc>
                  <a:txBody>
                    <a:bodyPr/>
                    <a:lstStyle/>
                    <a:p>
                      <a:r>
                        <a:rPr lang="en-US" sz="1600" dirty="0"/>
                        <a:t>Shunt Impedance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6703424"/>
                  </a:ext>
                </a:extLst>
              </a:tr>
              <a:tr h="365350">
                <a:tc>
                  <a:txBody>
                    <a:bodyPr/>
                    <a:lstStyle/>
                    <a:p>
                      <a:r>
                        <a:rPr lang="en-US" sz="1600" dirty="0"/>
                        <a:t>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Branch – AC 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347448"/>
                  </a:ext>
                </a:extLst>
              </a:tr>
              <a:tr h="365350">
                <a:tc>
                  <a:txBody>
                    <a:bodyPr/>
                    <a:lstStyle/>
                    <a:p>
                      <a:r>
                        <a:rPr lang="en-US" sz="1600" dirty="0"/>
                        <a:t>Transformer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Branch – 2 Winding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806776"/>
                  </a:ext>
                </a:extLst>
              </a:tr>
              <a:tr h="365350">
                <a:tc>
                  <a:txBody>
                    <a:bodyPr/>
                    <a:lstStyle/>
                    <a:p>
                      <a:r>
                        <a:rPr lang="en-US" sz="1600" dirty="0"/>
                        <a:t>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Branch – VSC DC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391139"/>
                  </a:ext>
                </a:extLst>
              </a:tr>
              <a:tr h="365350">
                <a:tc>
                  <a:txBody>
                    <a:bodyPr/>
                    <a:lstStyle/>
                    <a:p>
                      <a:r>
                        <a:rPr lang="en-US" sz="1600" dirty="0"/>
                        <a:t>External Link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0347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696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C18F24BE-7433-4231-A974-BC0DCC0C48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1117140"/>
              </p:ext>
            </p:extLst>
          </p:nvPr>
        </p:nvGraphicFramePr>
        <p:xfrm>
          <a:off x="0" y="1219200"/>
          <a:ext cx="12192000" cy="5099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F246EB-471D-41C9-8D3E-F8BABCAFB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US" smtClean="0"/>
              <a:pPr/>
              <a:t>23</a:t>
            </a:fld>
            <a:endParaRPr lang="en-US" sz="1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5A328EC-66EA-403E-BEE3-E6306812A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498874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DE54C-75C9-4DFE-849E-7C23403D8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 of ENTSO-E Transparency Platform (wind)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8D290E-25C5-42C0-91E3-0D5D22C2E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FC8EB8-6F01-4AE7-A2E8-B16B3AF91769}"/>
              </a:ext>
            </a:extLst>
          </p:cNvPr>
          <p:cNvSpPr txBox="1"/>
          <p:nvPr/>
        </p:nvSpPr>
        <p:spPr>
          <a:xfrm>
            <a:off x="0" y="5557305"/>
            <a:ext cx="12191999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accent1"/>
                </a:solidFill>
              </a:rPr>
              <a:t>Source: The ENTSO-E Transparency Platform – A review of Europe’s most ambitious electricity data platform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37111BB-7A58-4F1C-AFFE-E5D8DF986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2053"/>
            <a:ext cx="4059936" cy="3553893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D7C66FDA-2C75-495A-A14D-1C6143706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136" y="1650482"/>
            <a:ext cx="4059936" cy="3553893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144E1A37-3869-4EC0-8ECA-1F7A420629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930" y="1652053"/>
            <a:ext cx="4059936" cy="355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358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460E79-73E9-4A35-82B4-D273C761C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0" y="446125"/>
            <a:ext cx="2647165" cy="5564450"/>
          </a:xfrm>
          <a:prstGeom prst="rect">
            <a:avLst/>
          </a:prstGeom>
        </p:spPr>
      </p:pic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BCE9B147-B6F8-498A-A8FD-0B4E259100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6847661"/>
              </p:ext>
            </p:extLst>
          </p:nvPr>
        </p:nvGraphicFramePr>
        <p:xfrm>
          <a:off x="640873" y="1295400"/>
          <a:ext cx="8984999" cy="2225040"/>
        </p:xfrm>
        <a:graphic>
          <a:graphicData uri="http://schemas.openxmlformats.org/drawingml/2006/table">
            <a:tbl>
              <a:tblPr firstRow="1" firstCol="1" lastRow="1" bandRow="1">
                <a:tableStyleId>{5C22544A-7EE6-4342-B048-85BDC9FD1C3A}</a:tableStyleId>
              </a:tblPr>
              <a:tblGrid>
                <a:gridCol w="2026127">
                  <a:extLst>
                    <a:ext uri="{9D8B030D-6E8A-4147-A177-3AD203B41FA5}">
                      <a16:colId xmlns:a16="http://schemas.microsoft.com/office/drawing/2014/main" val="615519244"/>
                    </a:ext>
                  </a:extLst>
                </a:gridCol>
                <a:gridCol w="1739718">
                  <a:extLst>
                    <a:ext uri="{9D8B030D-6E8A-4147-A177-3AD203B41FA5}">
                      <a16:colId xmlns:a16="http://schemas.microsoft.com/office/drawing/2014/main" val="1508506919"/>
                    </a:ext>
                  </a:extLst>
                </a:gridCol>
                <a:gridCol w="1739718">
                  <a:extLst>
                    <a:ext uri="{9D8B030D-6E8A-4147-A177-3AD203B41FA5}">
                      <a16:colId xmlns:a16="http://schemas.microsoft.com/office/drawing/2014/main" val="3194193136"/>
                    </a:ext>
                  </a:extLst>
                </a:gridCol>
                <a:gridCol w="1739718">
                  <a:extLst>
                    <a:ext uri="{9D8B030D-6E8A-4147-A177-3AD203B41FA5}">
                      <a16:colId xmlns:a16="http://schemas.microsoft.com/office/drawing/2014/main" val="475478599"/>
                    </a:ext>
                  </a:extLst>
                </a:gridCol>
                <a:gridCol w="1739718">
                  <a:extLst>
                    <a:ext uri="{9D8B030D-6E8A-4147-A177-3AD203B41FA5}">
                      <a16:colId xmlns:a16="http://schemas.microsoft.com/office/drawing/2014/main" val="41187199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Generation [MW]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Difference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Difference [%]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574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3,142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4,470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1,327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+42%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607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6,423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5,818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-605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703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10,361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9,092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-1,269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012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1,138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-330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068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21,064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20,188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-877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34655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36E439-7021-401C-814A-03575A83A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20E0B01-7D2A-47D2-B675-6F14BD833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539750"/>
            <a:ext cx="11110914" cy="595065"/>
          </a:xfrm>
        </p:spPr>
        <p:txBody>
          <a:bodyPr/>
          <a:lstStyle/>
          <a:p>
            <a:r>
              <a:rPr lang="en-US" dirty="0"/>
              <a:t>Comparison to DNV Swedish model (2017)</a:t>
            </a:r>
          </a:p>
        </p:txBody>
      </p:sp>
      <p:graphicFrame>
        <p:nvGraphicFramePr>
          <p:cNvPr id="9" name="Table 12">
            <a:extLst>
              <a:ext uri="{FF2B5EF4-FFF2-40B4-BE49-F238E27FC236}">
                <a16:creationId xmlns:a16="http://schemas.microsoft.com/office/drawing/2014/main" id="{DF0D42FC-24F3-4E10-B065-65EAF34AB13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2120674"/>
              </p:ext>
            </p:extLst>
          </p:nvPr>
        </p:nvGraphicFramePr>
        <p:xfrm>
          <a:off x="640873" y="3870960"/>
          <a:ext cx="8984999" cy="2225040"/>
        </p:xfrm>
        <a:graphic>
          <a:graphicData uri="http://schemas.openxmlformats.org/drawingml/2006/table">
            <a:tbl>
              <a:tblPr firstRow="1" firstCol="1" lastRow="1" bandRow="1">
                <a:tableStyleId>{5C22544A-7EE6-4342-B048-85BDC9FD1C3A}</a:tableStyleId>
              </a:tblPr>
              <a:tblGrid>
                <a:gridCol w="2049132">
                  <a:extLst>
                    <a:ext uri="{9D8B030D-6E8A-4147-A177-3AD203B41FA5}">
                      <a16:colId xmlns:a16="http://schemas.microsoft.com/office/drawing/2014/main" val="615519244"/>
                    </a:ext>
                  </a:extLst>
                </a:gridCol>
                <a:gridCol w="1716713">
                  <a:extLst>
                    <a:ext uri="{9D8B030D-6E8A-4147-A177-3AD203B41FA5}">
                      <a16:colId xmlns:a16="http://schemas.microsoft.com/office/drawing/2014/main" val="1508506919"/>
                    </a:ext>
                  </a:extLst>
                </a:gridCol>
                <a:gridCol w="1739718">
                  <a:extLst>
                    <a:ext uri="{9D8B030D-6E8A-4147-A177-3AD203B41FA5}">
                      <a16:colId xmlns:a16="http://schemas.microsoft.com/office/drawing/2014/main" val="3194193136"/>
                    </a:ext>
                  </a:extLst>
                </a:gridCol>
                <a:gridCol w="1739718">
                  <a:extLst>
                    <a:ext uri="{9D8B030D-6E8A-4147-A177-3AD203B41FA5}">
                      <a16:colId xmlns:a16="http://schemas.microsoft.com/office/drawing/2014/main" val="475478599"/>
                    </a:ext>
                  </a:extLst>
                </a:gridCol>
                <a:gridCol w="1739718">
                  <a:extLst>
                    <a:ext uri="{9D8B030D-6E8A-4147-A177-3AD203B41FA5}">
                      <a16:colId xmlns:a16="http://schemas.microsoft.com/office/drawing/2014/main" val="41187199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Load [MW]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Difference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Difference [%]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574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1,410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1,410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607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2,395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2,395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703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12,341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12,341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0123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3,542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3,542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068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19,688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19,688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9346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03628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BCE9B147-B6F8-498A-A8FD-0B4E2591001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40873" y="2352050"/>
          <a:ext cx="8985000" cy="1752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97000">
                  <a:extLst>
                    <a:ext uri="{9D8B030D-6E8A-4147-A177-3AD203B41FA5}">
                      <a16:colId xmlns:a16="http://schemas.microsoft.com/office/drawing/2014/main" val="615519244"/>
                    </a:ext>
                  </a:extLst>
                </a:gridCol>
                <a:gridCol w="1797000">
                  <a:extLst>
                    <a:ext uri="{9D8B030D-6E8A-4147-A177-3AD203B41FA5}">
                      <a16:colId xmlns:a16="http://schemas.microsoft.com/office/drawing/2014/main" val="1508506919"/>
                    </a:ext>
                  </a:extLst>
                </a:gridCol>
                <a:gridCol w="1797000">
                  <a:extLst>
                    <a:ext uri="{9D8B030D-6E8A-4147-A177-3AD203B41FA5}">
                      <a16:colId xmlns:a16="http://schemas.microsoft.com/office/drawing/2014/main" val="3194193136"/>
                    </a:ext>
                  </a:extLst>
                </a:gridCol>
                <a:gridCol w="1797000">
                  <a:extLst>
                    <a:ext uri="{9D8B030D-6E8A-4147-A177-3AD203B41FA5}">
                      <a16:colId xmlns:a16="http://schemas.microsoft.com/office/drawing/2014/main" val="475478599"/>
                    </a:ext>
                  </a:extLst>
                </a:gridCol>
                <a:gridCol w="1797000">
                  <a:extLst>
                    <a:ext uri="{9D8B030D-6E8A-4147-A177-3AD203B41FA5}">
                      <a16:colId xmlns:a16="http://schemas.microsoft.com/office/drawing/2014/main" val="41187199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 [MW]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[MW]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Difference [MW]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Difference [%]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574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SE1-SE2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1,326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1,012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+322%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607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SE2-SE3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4,033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4,765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17033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SE3-SE4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3,420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3,720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01232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36E439-7021-401C-814A-03575A83A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20E0B01-7D2A-47D2-B675-6F14BD833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to DNV Swedish model (2017)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460E79-73E9-4A35-82B4-D273C761C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0" y="446125"/>
            <a:ext cx="2647165" cy="556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83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C18F24BE-7433-4231-A974-BC0DCC0C48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7109021"/>
              </p:ext>
            </p:extLst>
          </p:nvPr>
        </p:nvGraphicFramePr>
        <p:xfrm>
          <a:off x="0" y="1219200"/>
          <a:ext cx="12192000" cy="5099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F246EB-471D-41C9-8D3E-F8BABCAFB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US" smtClean="0"/>
              <a:pPr/>
              <a:t>27</a:t>
            </a:fld>
            <a:endParaRPr lang="en-US" sz="1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5A328EC-66EA-403E-BEE3-E6306812A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2168981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81704-02EE-4875-872F-813B829D3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4D268-BA79-4F24-86ED-4BCB5F6E9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E20399-05A4-4C29-8EF4-089A6A1CAFBD}"/>
              </a:ext>
            </a:extLst>
          </p:cNvPr>
          <p:cNvSpPr txBox="1"/>
          <p:nvPr/>
        </p:nvSpPr>
        <p:spPr>
          <a:xfrm>
            <a:off x="540000" y="1475750"/>
            <a:ext cx="2036904" cy="12157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en-US" sz="1600" dirty="0">
                <a:solidFill>
                  <a:schemeClr val="accent1"/>
                </a:solidFill>
              </a:rPr>
              <a:t>2020 data</a:t>
            </a: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endParaRPr lang="en-US" sz="1600" dirty="0">
              <a:solidFill>
                <a:schemeClr val="accent1"/>
              </a:solidFill>
            </a:endParaRP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en-US" sz="1600" dirty="0">
                <a:solidFill>
                  <a:schemeClr val="accent1"/>
                </a:solidFill>
              </a:rPr>
              <a:t>Black: ENTSO-E TP</a:t>
            </a:r>
          </a:p>
          <a:p>
            <a:pPr algn="l">
              <a:lnSpc>
                <a:spcPct val="100000"/>
              </a:lnSpc>
              <a:spcBef>
                <a:spcPts val="600"/>
              </a:spcBef>
            </a:pPr>
            <a:r>
              <a:rPr lang="en-US" sz="1600" dirty="0">
                <a:solidFill>
                  <a:schemeClr val="accent1"/>
                </a:solidFill>
              </a:rPr>
              <a:t>Red: Difference model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0DEB7DC-81E1-4821-93B5-45F58E399B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 r="11099" b="48889"/>
          <a:stretch/>
        </p:blipFill>
        <p:spPr>
          <a:xfrm>
            <a:off x="3034748" y="0"/>
            <a:ext cx="62616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342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C18F24BE-7433-4231-A974-BC0DCC0C48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648634"/>
              </p:ext>
            </p:extLst>
          </p:nvPr>
        </p:nvGraphicFramePr>
        <p:xfrm>
          <a:off x="0" y="1219200"/>
          <a:ext cx="12192000" cy="5099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F246EB-471D-41C9-8D3E-F8BABCAFB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US" smtClean="0"/>
              <a:pPr/>
              <a:t>29</a:t>
            </a:fld>
            <a:endParaRPr lang="en-US" sz="1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5A328EC-66EA-403E-BEE3-E6306812A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487492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C18F24BE-7433-4231-A974-BC0DCC0C48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6167810"/>
              </p:ext>
            </p:extLst>
          </p:nvPr>
        </p:nvGraphicFramePr>
        <p:xfrm>
          <a:off x="0" y="1219200"/>
          <a:ext cx="12192000" cy="5099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F246EB-471D-41C9-8D3E-F8BABCAFB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US" smtClean="0"/>
              <a:pPr/>
              <a:t>3</a:t>
            </a:fld>
            <a:endParaRPr lang="en-US" sz="1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5A328EC-66EA-403E-BEE3-E6306812A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9920880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C91B4-C7B7-4B05-88E6-FD3FCEE5D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50810-4368-4ADC-B871-E8DEB07F37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Model is reliable after analysis</a:t>
            </a:r>
          </a:p>
          <a:p>
            <a:pPr lvl="1"/>
            <a:r>
              <a:rPr lang="en-US" dirty="0"/>
              <a:t>Account for data inconsistencies</a:t>
            </a:r>
          </a:p>
          <a:p>
            <a:endParaRPr lang="en-US" dirty="0"/>
          </a:p>
          <a:p>
            <a:r>
              <a:rPr lang="en-US" dirty="0"/>
              <a:t>Open-source models</a:t>
            </a:r>
          </a:p>
          <a:p>
            <a:pPr lvl="1"/>
            <a:r>
              <a:rPr lang="en-US" dirty="0"/>
              <a:t>Never perfect</a:t>
            </a:r>
          </a:p>
          <a:p>
            <a:pPr lvl="1"/>
            <a:r>
              <a:rPr lang="en-US" dirty="0"/>
              <a:t>Hard to verify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Weaknesses lie in missing data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839B8D3-4926-43F2-85A6-1D8AAAD4448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BF3D52-BBB9-4607-A001-860ABCF6B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US" smtClean="0"/>
              <a:t>30</a:t>
            </a:fld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06694E6-B728-4119-B08C-42B48AC44B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2196133"/>
              </p:ext>
            </p:extLst>
          </p:nvPr>
        </p:nvGraphicFramePr>
        <p:xfrm>
          <a:off x="6652972" y="1735084"/>
          <a:ext cx="5018400" cy="43069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Graphic 7" descr="Checkbox Checked with solid fill">
            <a:extLst>
              <a:ext uri="{FF2B5EF4-FFF2-40B4-BE49-F238E27FC236}">
                <a16:creationId xmlns:a16="http://schemas.microsoft.com/office/drawing/2014/main" id="{38ACC53B-6C87-44BE-BDA2-412B1D165F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70652" y="1676400"/>
            <a:ext cx="936000" cy="936000"/>
          </a:xfrm>
          <a:prstGeom prst="rect">
            <a:avLst/>
          </a:prstGeom>
        </p:spPr>
      </p:pic>
      <p:pic>
        <p:nvPicPr>
          <p:cNvPr id="13" name="Graphic 12" descr="Checkbox Checked with solid fill">
            <a:extLst>
              <a:ext uri="{FF2B5EF4-FFF2-40B4-BE49-F238E27FC236}">
                <a16:creationId xmlns:a16="http://schemas.microsoft.com/office/drawing/2014/main" id="{F7339E2F-0925-4696-A792-35A943CAE7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70652" y="2871733"/>
            <a:ext cx="936000" cy="936000"/>
          </a:xfrm>
          <a:prstGeom prst="rect">
            <a:avLst/>
          </a:prstGeom>
        </p:spPr>
      </p:pic>
      <p:pic>
        <p:nvPicPr>
          <p:cNvPr id="14" name="Graphic 13" descr="Checkbox Checked with solid fill">
            <a:extLst>
              <a:ext uri="{FF2B5EF4-FFF2-40B4-BE49-F238E27FC236}">
                <a16:creationId xmlns:a16="http://schemas.microsoft.com/office/drawing/2014/main" id="{B364E362-960C-4E2B-AF3B-DB654D6234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070652" y="5106075"/>
            <a:ext cx="936000" cy="9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3422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C18F24BE-7433-4231-A974-BC0DCC0C48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1272031"/>
              </p:ext>
            </p:extLst>
          </p:nvPr>
        </p:nvGraphicFramePr>
        <p:xfrm>
          <a:off x="0" y="1219200"/>
          <a:ext cx="12192000" cy="5099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F246EB-471D-41C9-8D3E-F8BABCAFB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US" smtClean="0"/>
              <a:pPr/>
              <a:t>31</a:t>
            </a:fld>
            <a:endParaRPr lang="en-US" sz="1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5A328EC-66EA-403E-BEE3-E6306812A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1717616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CEEB993-DA83-44D9-AE54-7816A822B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work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17E0514-3C06-45C0-BEDD-210CEA684A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0055037"/>
              </p:ext>
            </p:extLst>
          </p:nvPr>
        </p:nvGraphicFramePr>
        <p:xfrm>
          <a:off x="539749" y="1730376"/>
          <a:ext cx="11110914" cy="4317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3F3546-364B-4627-A838-8D24E48A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5204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336C63-3370-40CC-A68B-A5A381041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8D4F6-1197-4C74-8A1A-A927165EB2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0B726E-FB32-4BE7-A175-AA81ADFB3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0000" y="6440400"/>
            <a:ext cx="266400" cy="151200"/>
          </a:xfrm>
        </p:spPr>
        <p:txBody>
          <a:bodyPr/>
          <a:lstStyle/>
          <a:p>
            <a:fld id="{5BA07366-CB75-4AA8-9E5B-928B849F427C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BFE0E5-DD38-4845-9DD7-71DAD8FBEA8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Niek.Brekelmans@dnv.com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490AC70-B994-482E-B2B8-084B5E9200E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202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0A7D2C1-E8D0-44EA-A9CD-E0B0BF2AB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model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FC76817-2526-41C0-918C-3B65B989E4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Long line model</a:t>
            </a:r>
          </a:p>
          <a:p>
            <a:pPr lvl="1"/>
            <a:r>
              <a:rPr lang="en-US" dirty="0"/>
              <a:t>Differential not possible in PSS/E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797969AF-496F-43B7-ADCE-B9A2DA615EC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Medium line model with correction factor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pl-PL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pl-PL" i="1" dirty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ra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l-PL" dirty="0"/>
                  <a:t> 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sinh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den>
                    </m:f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tanh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num>
                      <m:den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797969AF-496F-43B7-ADCE-B9A2DA615E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679" t="-1695" b="-5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55644A-673C-414F-98F2-7CE4BB68C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9CE30B1-0D2F-48EE-91DD-17B1696576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00" b="4711"/>
          <a:stretch/>
        </p:blipFill>
        <p:spPr bwMode="auto">
          <a:xfrm>
            <a:off x="507343" y="2593114"/>
            <a:ext cx="5465766" cy="16717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5415DC-8D5A-40C7-9F7C-5017E8EAAE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800" y="2472214"/>
            <a:ext cx="3906812" cy="167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762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69C3C8-1EE3-4070-87EA-38845D6B8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750" y="539750"/>
            <a:ext cx="11110914" cy="936000"/>
          </a:xfrm>
        </p:spPr>
        <p:txBody>
          <a:bodyPr anchor="t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82BE79-A8F1-48A1-9EEA-B6B3B19057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9750" y="1730374"/>
            <a:ext cx="5784850" cy="2620044"/>
          </a:xfrm>
        </p:spPr>
        <p:txBody>
          <a:bodyPr>
            <a:normAutofit/>
          </a:bodyPr>
          <a:lstStyle/>
          <a:p>
            <a:r>
              <a:rPr lang="en-US" dirty="0"/>
              <a:t>Three-month internship</a:t>
            </a:r>
          </a:p>
          <a:p>
            <a:r>
              <a:rPr lang="en-US" dirty="0"/>
              <a:t>Nordic synchronous grid in PSS/E</a:t>
            </a:r>
          </a:p>
          <a:p>
            <a:pPr lvl="1"/>
            <a:r>
              <a:rPr lang="en-US" sz="2000" dirty="0"/>
              <a:t>Sweden, Norway, Finland and eastern Denmark</a:t>
            </a:r>
          </a:p>
          <a:p>
            <a:pPr lvl="1"/>
            <a:r>
              <a:rPr lang="en-US" sz="2000" dirty="0"/>
              <a:t>220 kV and above</a:t>
            </a:r>
            <a:endParaRPr lang="en-NL" sz="2000" dirty="0"/>
          </a:p>
          <a:p>
            <a:r>
              <a:rPr lang="en-NL" dirty="0"/>
              <a:t>Static model</a:t>
            </a:r>
            <a:endParaRPr lang="en-US" dirty="0"/>
          </a:p>
          <a:p>
            <a:pPr lvl="1"/>
            <a:r>
              <a:rPr lang="en-US" dirty="0"/>
              <a:t>Single timestamp: 2020-03-04 19:00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EA1A44-4DEE-4F86-A068-DFBC881011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81297" y="1730374"/>
            <a:ext cx="4472968" cy="431641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4C12CCD0-2610-FADE-71E2-5F0B73AE2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40000" y="6440400"/>
            <a:ext cx="266400" cy="1512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5BA07366-CB75-4AA8-9E5B-928B849F427C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F960C5-3C99-4510-97D0-811922519538}"/>
              </a:ext>
            </a:extLst>
          </p:cNvPr>
          <p:cNvSpPr txBox="1"/>
          <p:nvPr/>
        </p:nvSpPr>
        <p:spPr>
          <a:xfrm>
            <a:off x="6858000" y="6093079"/>
            <a:ext cx="4296265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accent1"/>
                </a:solidFill>
              </a:rPr>
              <a:t>Source: Wikipedia (Synchronous grid of Continental Europe)</a:t>
            </a: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6EF8129C-6D12-4950-B718-0130B9B72B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5692418"/>
              </p:ext>
            </p:extLst>
          </p:nvPr>
        </p:nvGraphicFramePr>
        <p:xfrm>
          <a:off x="585297" y="4495800"/>
          <a:ext cx="5739303" cy="17992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3DD310-E73A-42AC-A70F-B99ABEF02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C12D8-F531-44FB-A390-26E348C4C1E1}" type="datetime2">
              <a:rPr lang="en-US" smtClean="0"/>
              <a:t>Monday, January 30, 2023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619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C18F24BE-7433-4231-A974-BC0DCC0C48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3311371"/>
              </p:ext>
            </p:extLst>
          </p:nvPr>
        </p:nvGraphicFramePr>
        <p:xfrm>
          <a:off x="0" y="1219200"/>
          <a:ext cx="12192000" cy="5099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F246EB-471D-41C9-8D3E-F8BABCAFB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US" smtClean="0"/>
              <a:pPr/>
              <a:t>5</a:t>
            </a:fld>
            <a:endParaRPr lang="en-US" sz="1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5A328EC-66EA-403E-BEE3-E6306812A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623398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F6C83-0A3A-4E29-A08E-5DBBD52B0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Open-source data and tools</a:t>
            </a:r>
          </a:p>
        </p:txBody>
      </p:sp>
      <p:graphicFrame>
        <p:nvGraphicFramePr>
          <p:cNvPr id="25" name="Content Placeholder 24">
            <a:extLst>
              <a:ext uri="{FF2B5EF4-FFF2-40B4-BE49-F238E27FC236}">
                <a16:creationId xmlns:a16="http://schemas.microsoft.com/office/drawing/2014/main" id="{CF35947B-626B-4B9F-94CF-B775A5C0600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84493857"/>
              </p:ext>
            </p:extLst>
          </p:nvPr>
        </p:nvGraphicFramePr>
        <p:xfrm>
          <a:off x="539750" y="2209800"/>
          <a:ext cx="5465763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45A53E-88B8-4519-8F72-E274831BF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US" smtClean="0"/>
              <a:t>6</a:t>
            </a:fld>
            <a:endParaRPr lang="en-US" dirty="0"/>
          </a:p>
        </p:txBody>
      </p:sp>
      <p:graphicFrame>
        <p:nvGraphicFramePr>
          <p:cNvPr id="28" name="Content Placeholder 24">
            <a:extLst>
              <a:ext uri="{FF2B5EF4-FFF2-40B4-BE49-F238E27FC236}">
                <a16:creationId xmlns:a16="http://schemas.microsoft.com/office/drawing/2014/main" id="{3D6D0032-F4CE-47C3-99A6-559D3BDB151F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06107466"/>
              </p:ext>
            </p:extLst>
          </p:nvPr>
        </p:nvGraphicFramePr>
        <p:xfrm>
          <a:off x="6184900" y="2209800"/>
          <a:ext cx="5465763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9" name="Content Placeholder 3">
            <a:extLst>
              <a:ext uri="{FF2B5EF4-FFF2-40B4-BE49-F238E27FC236}">
                <a16:creationId xmlns:a16="http://schemas.microsoft.com/office/drawing/2014/main" id="{4525BBA3-8573-470F-951F-A60AFF9110D2}"/>
              </a:ext>
            </a:extLst>
          </p:cNvPr>
          <p:cNvSpPr txBox="1">
            <a:spLocks/>
          </p:cNvSpPr>
          <p:nvPr/>
        </p:nvSpPr>
        <p:spPr>
          <a:xfrm>
            <a:off x="524510" y="1618537"/>
            <a:ext cx="5784850" cy="442825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sz="20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​"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​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Char char="​"/>
              <a:defRPr sz="1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Char char="​"/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83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6000" b="1" kern="1200" spc="-3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Advantages</a:t>
            </a:r>
          </a:p>
        </p:txBody>
      </p:sp>
      <p:sp>
        <p:nvSpPr>
          <p:cNvPr id="40" name="Content Placeholder 3">
            <a:extLst>
              <a:ext uri="{FF2B5EF4-FFF2-40B4-BE49-F238E27FC236}">
                <a16:creationId xmlns:a16="http://schemas.microsoft.com/office/drawing/2014/main" id="{65EA5BE7-242A-462C-8CA2-16D227A16B7B}"/>
              </a:ext>
            </a:extLst>
          </p:cNvPr>
          <p:cNvSpPr txBox="1">
            <a:spLocks/>
          </p:cNvSpPr>
          <p:nvPr/>
        </p:nvSpPr>
        <p:spPr>
          <a:xfrm>
            <a:off x="6267631" y="1618536"/>
            <a:ext cx="5784850" cy="442825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 sz="20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Tx/>
              <a:buFont typeface="Arial" panose="020B0604020202020204" pitchFamily="34" charset="0"/>
              <a:buChar char="​"/>
              <a:defRPr sz="2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Tx/>
              <a:buFont typeface="Arial" panose="020B0604020202020204" pitchFamily="34" charset="0"/>
              <a:buChar char="​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Char char="​"/>
              <a:defRPr sz="10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Char char="​"/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180000" indent="-180000" algn="l" defTabSz="914400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1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83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6000" b="1" kern="1200" spc="-3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Disadvantages / challenges</a:t>
            </a:r>
          </a:p>
        </p:txBody>
      </p:sp>
    </p:spTree>
    <p:extLst>
      <p:ext uri="{BB962C8B-B14F-4D97-AF65-F5344CB8AC3E}">
        <p14:creationId xmlns:p14="http://schemas.microsoft.com/office/powerpoint/2010/main" val="3451469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F50FB-0202-45C0-9718-AE05B80F4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OpenStreetMap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620DE-A76C-4F98-B8CC-FA82D889FB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Open-source map</a:t>
            </a:r>
          </a:p>
          <a:p>
            <a:r>
              <a:rPr lang="en-US" dirty="0"/>
              <a:t>Geographically accurate</a:t>
            </a:r>
          </a:p>
          <a:p>
            <a:r>
              <a:rPr lang="en-US" dirty="0"/>
              <a:t>Crowdsourcing</a:t>
            </a:r>
          </a:p>
          <a:p>
            <a:r>
              <a:rPr lang="en-US" dirty="0"/>
              <a:t>Peer reviewing</a:t>
            </a:r>
          </a:p>
          <a:p>
            <a:r>
              <a:rPr lang="en-US" dirty="0"/>
              <a:t>Downloadable</a:t>
            </a:r>
          </a:p>
          <a:p>
            <a:endParaRPr lang="en-US" dirty="0"/>
          </a:p>
          <a:p>
            <a:r>
              <a:rPr lang="en-US" dirty="0"/>
              <a:t>Available for power grids!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15E2A1-B876-4486-B77E-457EEA69B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2" descr="The OpenStreetMap Ecosystem | Jakob Miksch">
            <a:extLst>
              <a:ext uri="{FF2B5EF4-FFF2-40B4-BE49-F238E27FC236}">
                <a16:creationId xmlns:a16="http://schemas.microsoft.com/office/drawing/2014/main" id="{2A74C560-3110-43F1-BC10-F8C26FBDD6A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4900" y="4114800"/>
            <a:ext cx="5465763" cy="191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penStreetMap - Wikipedia">
            <a:extLst>
              <a:ext uri="{FF2B5EF4-FFF2-40B4-BE49-F238E27FC236}">
                <a16:creationId xmlns:a16="http://schemas.microsoft.com/office/drawing/2014/main" id="{F53320B5-CC9D-4034-B3F2-5EE000FE4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277" y="1730374"/>
            <a:ext cx="2097008" cy="209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677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5D455-2042-4D33-B205-C2A045C3F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OSM for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07226-3875-49A4-9C42-83C3B5C850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9750" y="1730374"/>
            <a:ext cx="5465763" cy="4710026"/>
          </a:xfrm>
        </p:spPr>
        <p:txBody>
          <a:bodyPr/>
          <a:lstStyle/>
          <a:p>
            <a:r>
              <a:rPr lang="en-US" dirty="0"/>
              <a:t>Available information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C4930C3-424E-4909-B88F-D6BE2CA804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379805" y="0"/>
            <a:ext cx="4793146" cy="6858001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06824-99EE-4853-AA03-19E05DD6D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US" smtClean="0"/>
              <a:t>8</a:t>
            </a:fld>
            <a:endParaRPr lang="en-US" dirty="0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C30F3294-D9EB-4ECE-9AED-679C840C49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6471941"/>
              </p:ext>
            </p:extLst>
          </p:nvPr>
        </p:nvGraphicFramePr>
        <p:xfrm>
          <a:off x="677488" y="2133600"/>
          <a:ext cx="5509001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5480">
                  <a:extLst>
                    <a:ext uri="{9D8B030D-6E8A-4147-A177-3AD203B41FA5}">
                      <a16:colId xmlns:a16="http://schemas.microsoft.com/office/drawing/2014/main" val="2138414034"/>
                    </a:ext>
                  </a:extLst>
                </a:gridCol>
                <a:gridCol w="1211644">
                  <a:extLst>
                    <a:ext uri="{9D8B030D-6E8A-4147-A177-3AD203B41FA5}">
                      <a16:colId xmlns:a16="http://schemas.microsoft.com/office/drawing/2014/main" val="335379975"/>
                    </a:ext>
                  </a:extLst>
                </a:gridCol>
                <a:gridCol w="2361877">
                  <a:extLst>
                    <a:ext uri="{9D8B030D-6E8A-4147-A177-3AD203B41FA5}">
                      <a16:colId xmlns:a16="http://schemas.microsoft.com/office/drawing/2014/main" val="2234573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Nr. 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With voltage [%]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7283923"/>
                  </a:ext>
                </a:extLst>
              </a:tr>
              <a:tr h="357294">
                <a:tc>
                  <a:txBody>
                    <a:bodyPr/>
                    <a:lstStyle/>
                    <a:p>
                      <a:r>
                        <a:rPr lang="en-US" dirty="0"/>
                        <a:t>Denmark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3,700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98.51%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2109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Finland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3,533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61.96%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436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Norway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13,338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72.99%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579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Sweden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77.16%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572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The Netherlands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4,172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99.62%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2875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Germany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37,228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96.47%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334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7689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4AB18-4E29-4C40-8C1A-63D3FD659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SciGRID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04A38-CDA4-4D92-BF99-274D56A902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Convert OSM data to model</a:t>
            </a:r>
          </a:p>
          <a:p>
            <a:endParaRPr lang="en-US" dirty="0"/>
          </a:p>
          <a:p>
            <a:r>
              <a:rPr lang="en-US" dirty="0"/>
              <a:t>Topology</a:t>
            </a:r>
          </a:p>
          <a:p>
            <a:pPr lvl="1"/>
            <a:r>
              <a:rPr lang="en-US" dirty="0"/>
              <a:t>Buses</a:t>
            </a:r>
          </a:p>
          <a:p>
            <a:pPr lvl="1"/>
            <a:r>
              <a:rPr lang="en-US" dirty="0"/>
              <a:t>Lines</a:t>
            </a:r>
          </a:p>
          <a:p>
            <a:pPr lvl="1"/>
            <a:r>
              <a:rPr lang="en-US" dirty="0"/>
              <a:t>Transformers</a:t>
            </a:r>
          </a:p>
          <a:p>
            <a:pPr lvl="1"/>
            <a:r>
              <a:rPr lang="en-US" dirty="0"/>
              <a:t>HVDC links</a:t>
            </a:r>
          </a:p>
          <a:p>
            <a:pPr lvl="1"/>
            <a:endParaRPr lang="en-US" dirty="0"/>
          </a:p>
          <a:p>
            <a:r>
              <a:rPr lang="en-US" dirty="0"/>
              <a:t>Relations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2992AED-8127-4984-BE7E-B35D885B8E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92A31896-FA3B-4402-9761-E508508669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7174869"/>
              </p:ext>
            </p:extLst>
          </p:nvPr>
        </p:nvGraphicFramePr>
        <p:xfrm>
          <a:off x="6631200" y="1735085"/>
          <a:ext cx="5018400" cy="4306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8F9FD5-9992-42F1-8BEC-E50154F0B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A07366-CB75-4AA8-9E5B-928B849F427C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EE9AC45-FCC3-40EC-9D70-79BDA2B5940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3810000"/>
            <a:ext cx="2974340" cy="281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9968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[SUBGRID]" val="[SubGrid]"/>
</p:tagLst>
</file>

<file path=ppt/theme/theme1.xml><?xml version="1.0" encoding="utf-8"?>
<a:theme xmlns:a="http://schemas.openxmlformats.org/drawingml/2006/main" name="DNV">
  <a:themeElements>
    <a:clrScheme name="DNV PP">
      <a:dk1>
        <a:srgbClr val="000000"/>
      </a:dk1>
      <a:lt1>
        <a:srgbClr val="FFFFFF"/>
      </a:lt1>
      <a:dk2>
        <a:srgbClr val="0F204B"/>
      </a:dk2>
      <a:lt2>
        <a:srgbClr val="F4F3EF"/>
      </a:lt2>
      <a:accent1>
        <a:srgbClr val="0F204B"/>
      </a:accent1>
      <a:accent2>
        <a:srgbClr val="99D9F0"/>
      </a:accent2>
      <a:accent3>
        <a:srgbClr val="003591"/>
      </a:accent3>
      <a:accent4>
        <a:srgbClr val="009FDA"/>
      </a:accent4>
      <a:accent5>
        <a:srgbClr val="91FFB4"/>
      </a:accent5>
      <a:accent6>
        <a:srgbClr val="3F9C35"/>
      </a:accent6>
      <a:hlink>
        <a:srgbClr val="009FDA"/>
      </a:hlink>
      <a:folHlink>
        <a:srgbClr val="3F9C35"/>
      </a:folHlink>
    </a:clrScheme>
    <a:fontScheme name="DNV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1"/>
          </a:solidFill>
        </a:ln>
      </a:spPr>
      <a:bodyPr rtlCol="0" anchor="ctr"/>
      <a:lstStyle>
        <a:defPPr algn="ctr">
          <a:lnSpc>
            <a:spcPct val="100000"/>
          </a:lnSpc>
          <a:spcBef>
            <a:spcPts val="600"/>
          </a:spcBef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lnSpc>
            <a:spcPct val="100000"/>
          </a:lnSpc>
          <a:spcBef>
            <a:spcPts val="600"/>
          </a:spcBef>
          <a:defRPr sz="2000" dirty="0" err="1" smtClean="0">
            <a:solidFill>
              <a:schemeClr val="accent1"/>
            </a:solidFill>
          </a:defRPr>
        </a:defPPr>
      </a:lstStyle>
    </a:txDef>
  </a:objectDefaults>
  <a:extraClrSchemeLst/>
  <a:custClrLst>
    <a:custClr name="Pine forest">
      <a:srgbClr val="2B6173"/>
    </a:custClr>
    <a:custClr name="Earth">
      <a:srgbClr val="F2E6D5"/>
    </a:custClr>
    <a:custClr name="Eucalyptus">
      <a:srgbClr val="15C2BB"/>
    </a:custClr>
    <a:custClr name="Sunflower">
      <a:srgbClr val="FFF377"/>
    </a:custClr>
    <a:custClr name="Lavender">
      <a:srgbClr val="A1AAE6"/>
    </a:custClr>
    <a:custClr name="Energy Red">
      <a:srgbClr val="EB2A34"/>
    </a:custClr>
    <a:custClr name="Sandstone">
      <a:srgbClr val="CCCBC9"/>
    </a:custClr>
    <a:custClr name="Terracotta">
      <a:srgbClr val="B56700"/>
    </a:custClr>
    <a:custClr name="Warm grey">
      <a:srgbClr val="988F86"/>
    </a:custClr>
  </a:custClrLst>
  <a:extLst>
    <a:ext uri="{05A4C25C-085E-4340-85A3-A5531E510DB2}">
      <thm15:themeFamily xmlns:thm15="http://schemas.microsoft.com/office/thememl/2012/main" name="DNV Company wide.potx" id="{5FA751A9-6D73-412A-8F09-EB0D75CA9282}" vid="{4514F516-D87A-4E24-9438-9CD076077051}"/>
    </a:ext>
  </a:extLst>
</a:theme>
</file>

<file path=ppt/theme/theme2.xml><?xml version="1.0" encoding="utf-8"?>
<a:theme xmlns:a="http://schemas.openxmlformats.org/drawingml/2006/main" name="Office Theme">
  <a:themeElements>
    <a:clrScheme name="DNV PP">
      <a:dk1>
        <a:srgbClr val="000000"/>
      </a:dk1>
      <a:lt1>
        <a:srgbClr val="FFFFFF"/>
      </a:lt1>
      <a:dk2>
        <a:srgbClr val="0F204B"/>
      </a:dk2>
      <a:lt2>
        <a:srgbClr val="F4F3EF"/>
      </a:lt2>
      <a:accent1>
        <a:srgbClr val="0F204B"/>
      </a:accent1>
      <a:accent2>
        <a:srgbClr val="99D9F0"/>
      </a:accent2>
      <a:accent3>
        <a:srgbClr val="003591"/>
      </a:accent3>
      <a:accent4>
        <a:srgbClr val="009FDA"/>
      </a:accent4>
      <a:accent5>
        <a:srgbClr val="91FFB4"/>
      </a:accent5>
      <a:accent6>
        <a:srgbClr val="3F9C35"/>
      </a:accent6>
      <a:hlink>
        <a:srgbClr val="009FDA"/>
      </a:hlink>
      <a:folHlink>
        <a:srgbClr val="3F9C35"/>
      </a:folHlink>
    </a:clrScheme>
    <a:fontScheme name="DNV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Pine forest">
      <a:srgbClr val="2B6173"/>
    </a:custClr>
    <a:custClr name="Earth">
      <a:srgbClr val="F2E6D5"/>
    </a:custClr>
    <a:custClr name="Eucalyptus">
      <a:srgbClr val="15C2BB"/>
    </a:custClr>
    <a:custClr name="Sunflower">
      <a:srgbClr val="FFF377"/>
    </a:custClr>
    <a:custClr name="Lavender">
      <a:srgbClr val="A1AAE6"/>
    </a:custClr>
    <a:custClr name="Energy Red">
      <a:srgbClr val="EB2A34"/>
    </a:custClr>
    <a:custClr name="Sandstone">
      <a:srgbClr val="CCCBC9"/>
    </a:custClr>
    <a:custClr name="Terracotta">
      <a:srgbClr val="B56700"/>
    </a:custClr>
    <a:custClr name="Warm grey">
      <a:srgbClr val="988F86"/>
    </a:custClr>
  </a:custClrLst>
</a:theme>
</file>

<file path=ppt/theme/theme3.xml><?xml version="1.0" encoding="utf-8"?>
<a:theme xmlns:a="http://schemas.openxmlformats.org/drawingml/2006/main" name="Office Theme">
  <a:themeElements>
    <a:clrScheme name="DNV PP">
      <a:dk1>
        <a:srgbClr val="000000"/>
      </a:dk1>
      <a:lt1>
        <a:srgbClr val="FFFFFF"/>
      </a:lt1>
      <a:dk2>
        <a:srgbClr val="0F204B"/>
      </a:dk2>
      <a:lt2>
        <a:srgbClr val="F4F3EF"/>
      </a:lt2>
      <a:accent1>
        <a:srgbClr val="0F204B"/>
      </a:accent1>
      <a:accent2>
        <a:srgbClr val="99D9F0"/>
      </a:accent2>
      <a:accent3>
        <a:srgbClr val="003591"/>
      </a:accent3>
      <a:accent4>
        <a:srgbClr val="009FDA"/>
      </a:accent4>
      <a:accent5>
        <a:srgbClr val="91FFB4"/>
      </a:accent5>
      <a:accent6>
        <a:srgbClr val="3F9C35"/>
      </a:accent6>
      <a:hlink>
        <a:srgbClr val="009FDA"/>
      </a:hlink>
      <a:folHlink>
        <a:srgbClr val="3F9C35"/>
      </a:folHlink>
    </a:clrScheme>
    <a:fontScheme name="DNV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EE7390DBBCC5E47940B99B4F6A76B3C" ma:contentTypeVersion="12" ma:contentTypeDescription="Create a new document." ma:contentTypeScope="" ma:versionID="afd03528c0929f75bbe2a73e27d6997f">
  <xsd:schema xmlns:xsd="http://www.w3.org/2001/XMLSchema" xmlns:xs="http://www.w3.org/2001/XMLSchema" xmlns:p="http://schemas.microsoft.com/office/2006/metadata/properties" xmlns:ns2="51f1c2e6-525e-4e5a-b124-f0d5d427e6e0" xmlns:ns3="db2da579-6238-4230-a668-c475825d65c8" targetNamespace="http://schemas.microsoft.com/office/2006/metadata/properties" ma:root="true" ma:fieldsID="a152944ee5428ad2892f61bce71dae57" ns2:_="" ns3:_="">
    <xsd:import namespace="51f1c2e6-525e-4e5a-b124-f0d5d427e6e0"/>
    <xsd:import namespace="db2da579-6238-4230-a668-c475825d65c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lcf76f155ced4ddcb4097134ff3c332f" minOccurs="0"/>
                <xsd:element ref="ns2:TaxCatchAll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f1c2e6-525e-4e5a-b124-f0d5d427e6e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9b31ffac-d30e-4c3c-a77f-623a5932e551}" ma:internalName="TaxCatchAll" ma:showField="CatchAllData" ma:web="51f1c2e6-525e-4e5a-b124-f0d5d427e6e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2da579-6238-4230-a668-c475825d65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b0b031d9-ae19-48d6-a524-e417b27e882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b2da579-6238-4230-a668-c475825d65c8">
      <Terms xmlns="http://schemas.microsoft.com/office/infopath/2007/PartnerControls"/>
    </lcf76f155ced4ddcb4097134ff3c332f>
    <TaxCatchAll xmlns="51f1c2e6-525e-4e5a-b124-f0d5d427e6e0" xsi:nil="true"/>
  </documentManagement>
</p:properties>
</file>

<file path=customXml/itemProps1.xml><?xml version="1.0" encoding="utf-8"?>
<ds:datastoreItem xmlns:ds="http://schemas.openxmlformats.org/officeDocument/2006/customXml" ds:itemID="{314BC704-E11F-414B-A519-F5371C7F4F2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4757C55-864F-468B-B390-74ED5378DE6A}"/>
</file>

<file path=customXml/itemProps3.xml><?xml version="1.0" encoding="utf-8"?>
<ds:datastoreItem xmlns:ds="http://schemas.openxmlformats.org/officeDocument/2006/customXml" ds:itemID="{44BF8F87-D692-4458-AD2D-47057366AA2F}"/>
</file>

<file path=docProps/app.xml><?xml version="1.0" encoding="utf-8"?>
<Properties xmlns="http://schemas.openxmlformats.org/officeDocument/2006/extended-properties" xmlns:vt="http://schemas.openxmlformats.org/officeDocument/2006/docPropsVTypes">
  <Template>DNV Company wide</Template>
  <TotalTime>5296</TotalTime>
  <Words>1041</Words>
  <Application>Microsoft Office PowerPoint</Application>
  <PresentationFormat>Widescreen</PresentationFormat>
  <Paragraphs>453</Paragraphs>
  <Slides>34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Cambria Math</vt:lpstr>
      <vt:lpstr>DNV Display Medium</vt:lpstr>
      <vt:lpstr>Symbol</vt:lpstr>
      <vt:lpstr>Wingdings</vt:lpstr>
      <vt:lpstr>DNV</vt:lpstr>
      <vt:lpstr>Nordic Transmission Grid Model based on open sources</vt:lpstr>
      <vt:lpstr>Overview</vt:lpstr>
      <vt:lpstr>Overview</vt:lpstr>
      <vt:lpstr>Introduction</vt:lpstr>
      <vt:lpstr>Overview</vt:lpstr>
      <vt:lpstr>Open-source data and tools</vt:lpstr>
      <vt:lpstr>OpenStreetMap</vt:lpstr>
      <vt:lpstr>OSM for power</vt:lpstr>
      <vt:lpstr>SciGRID</vt:lpstr>
      <vt:lpstr>GridKit (OSM)</vt:lpstr>
      <vt:lpstr>PyPSA-Eur</vt:lpstr>
      <vt:lpstr>PyPSA-Eur</vt:lpstr>
      <vt:lpstr>GridKit (ENTSO-E) PyPSA-Eur</vt:lpstr>
      <vt:lpstr>Power Plant Matching PyPSA-Eur</vt:lpstr>
      <vt:lpstr>Open Power System Data (OPSD) PyPSA-Eur</vt:lpstr>
      <vt:lpstr>Open Power System Data (OPSD)</vt:lpstr>
      <vt:lpstr>Overview</vt:lpstr>
      <vt:lpstr>PyPSA-Eur</vt:lpstr>
      <vt:lpstr>Nordic Transmission grid model</vt:lpstr>
      <vt:lpstr>Nordic Transmission grid model – modifications</vt:lpstr>
      <vt:lpstr>Database</vt:lpstr>
      <vt:lpstr>Model in PSS/E</vt:lpstr>
      <vt:lpstr>Overview</vt:lpstr>
      <vt:lpstr>Validation of ENTSO-E Transparency Platform (wind)</vt:lpstr>
      <vt:lpstr>Comparison to DNV Swedish model (2017)</vt:lpstr>
      <vt:lpstr>Comparison to DNV Swedish model (2017)</vt:lpstr>
      <vt:lpstr>Overview</vt:lpstr>
      <vt:lpstr>Load flow</vt:lpstr>
      <vt:lpstr>Overview</vt:lpstr>
      <vt:lpstr>Conclusions</vt:lpstr>
      <vt:lpstr>Overview</vt:lpstr>
      <vt:lpstr>Further work</vt:lpstr>
      <vt:lpstr>PowerPoint Presentation</vt:lpstr>
      <vt:lpstr>Line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Nordex alignment meeting </dc:title>
  <dc:creator>Björemark, Arvid</dc:creator>
  <cp:lastModifiedBy>Brekelmans, Niek (DNV External)</cp:lastModifiedBy>
  <cp:revision>1</cp:revision>
  <dcterms:created xsi:type="dcterms:W3CDTF">2022-12-23T07:43:28Z</dcterms:created>
  <dcterms:modified xsi:type="dcterms:W3CDTF">2023-01-30T12:37:04Z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  <property fmtid="{D5CDD505-2E9C-101B-9397-08002B2CF9AE}" pid="3" name="IsCodeFreeTemplate">
    <vt:lpwstr>True</vt:lpwstr>
  </property>
  <property fmtid="{D5CDD505-2E9C-101B-9397-08002B2CF9AE}" pid="4" name="ForceDocumentInfoDialog">
    <vt:lpwstr>True</vt:lpwstr>
  </property>
  <property fmtid="{D5CDD505-2E9C-101B-9397-08002B2CF9AE}" pid="5" name="DocumentInfoFinished">
    <vt:lpwstr>True</vt:lpwstr>
  </property>
  <property fmtid="{D5CDD505-2E9C-101B-9397-08002B2CF9AE}" pid="6" name="MSIP_Label_48141450-2387-4aca-b41f-19cd6be9dd3c_Enabled">
    <vt:lpwstr>true</vt:lpwstr>
  </property>
  <property fmtid="{D5CDD505-2E9C-101B-9397-08002B2CF9AE}" pid="7" name="MSIP_Label_48141450-2387-4aca-b41f-19cd6be9dd3c_SetDate">
    <vt:lpwstr>2023-01-04T10:29:20Z</vt:lpwstr>
  </property>
  <property fmtid="{D5CDD505-2E9C-101B-9397-08002B2CF9AE}" pid="8" name="MSIP_Label_48141450-2387-4aca-b41f-19cd6be9dd3c_Method">
    <vt:lpwstr>Standard</vt:lpwstr>
  </property>
  <property fmtid="{D5CDD505-2E9C-101B-9397-08002B2CF9AE}" pid="9" name="MSIP_Label_48141450-2387-4aca-b41f-19cd6be9dd3c_Name">
    <vt:lpwstr>Restricted_Unprotected</vt:lpwstr>
  </property>
  <property fmtid="{D5CDD505-2E9C-101B-9397-08002B2CF9AE}" pid="10" name="MSIP_Label_48141450-2387-4aca-b41f-19cd6be9dd3c_SiteId">
    <vt:lpwstr>adf10e2b-b6e9-41d6-be2f-c12bb566019c</vt:lpwstr>
  </property>
  <property fmtid="{D5CDD505-2E9C-101B-9397-08002B2CF9AE}" pid="11" name="MSIP_Label_48141450-2387-4aca-b41f-19cd6be9dd3c_ActionId">
    <vt:lpwstr>752275b7-53b2-4a3b-8690-3f4418aeedba</vt:lpwstr>
  </property>
  <property fmtid="{D5CDD505-2E9C-101B-9397-08002B2CF9AE}" pid="12" name="MSIP_Label_48141450-2387-4aca-b41f-19cd6be9dd3c_ContentBits">
    <vt:lpwstr>0</vt:lpwstr>
  </property>
  <property fmtid="{D5CDD505-2E9C-101B-9397-08002B2CF9AE}" pid="13" name="SD_DocumentLanguage">
    <vt:lpwstr>en-US</vt:lpwstr>
  </property>
  <property fmtid="{D5CDD505-2E9C-101B-9397-08002B2CF9AE}" pid="14" name="SD_DocumentLanguageString">
    <vt:lpwstr>English  (US)</vt:lpwstr>
  </property>
  <property fmtid="{D5CDD505-2E9C-101B-9397-08002B2CF9AE}" pid="15" name="sdDocumentDate">
    <vt:lpwstr>44930</vt:lpwstr>
  </property>
  <property fmtid="{D5CDD505-2E9C-101B-9397-08002B2CF9AE}" pid="16" name="sdDocumentDateFormat">
    <vt:lpwstr>en-US:dddd, MMMM d, yyyy</vt:lpwstr>
  </property>
  <property fmtid="{D5CDD505-2E9C-101B-9397-08002B2CF9AE}" pid="17" name="SD_UserprofileName">
    <vt:lpwstr/>
  </property>
  <property fmtid="{D5CDD505-2E9C-101B-9397-08002B2CF9AE}" pid="18" name="ContentTypeId">
    <vt:lpwstr>0x0101001EE7390DBBCC5E47940B99B4F6A76B3C</vt:lpwstr>
  </property>
</Properties>
</file>